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76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946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8704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6946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9209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317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4650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2216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3690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4398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289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931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372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5517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8546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2904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3804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4794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2373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221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240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1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4733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3836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5857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8943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348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2759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4067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79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77046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163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756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9353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30768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6783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2700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949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0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8694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189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1371600"/>
          </a:xfrm>
          <a:custGeom>
            <a:avLst/>
            <a:gdLst/>
            <a:ahLst/>
            <a:cxnLst/>
            <a:rect l="l" t="t" r="r" b="b"/>
            <a:pathLst>
              <a:path w="9144000" h="1371600">
                <a:moveTo>
                  <a:pt x="0" y="1371599"/>
                </a:moveTo>
                <a:lnTo>
                  <a:pt x="9143999" y="1371599"/>
                </a:lnTo>
                <a:lnTo>
                  <a:pt x="9143999" y="0"/>
                </a:lnTo>
                <a:lnTo>
                  <a:pt x="0" y="0"/>
                </a:lnTo>
                <a:lnTo>
                  <a:pt x="0" y="1371599"/>
                </a:lnTo>
                <a:close/>
              </a:path>
            </a:pathLst>
          </a:custGeom>
          <a:solidFill>
            <a:srgbClr val="DBF5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444752"/>
            <a:ext cx="9144000" cy="5413375"/>
          </a:xfrm>
          <a:custGeom>
            <a:avLst/>
            <a:gdLst/>
            <a:ahLst/>
            <a:cxnLst/>
            <a:rect l="l" t="t" r="r" b="b"/>
            <a:pathLst>
              <a:path w="9144000" h="5413375">
                <a:moveTo>
                  <a:pt x="0" y="5413247"/>
                </a:moveTo>
                <a:lnTo>
                  <a:pt x="9143999" y="5413247"/>
                </a:lnTo>
                <a:lnTo>
                  <a:pt x="9143999" y="0"/>
                </a:lnTo>
                <a:lnTo>
                  <a:pt x="0" y="0"/>
                </a:lnTo>
                <a:lnTo>
                  <a:pt x="0" y="5413247"/>
                </a:lnTo>
                <a:close/>
              </a:path>
            </a:pathLst>
          </a:custGeom>
          <a:solidFill>
            <a:srgbClr val="DBF5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24"/>
            <a:ext cx="9137177" cy="1371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686800" y="1371600"/>
            <a:ext cx="457200" cy="73660"/>
          </a:xfrm>
          <a:custGeom>
            <a:avLst/>
            <a:gdLst/>
            <a:ahLst/>
            <a:cxnLst/>
            <a:rect l="l" t="t" r="r" b="b"/>
            <a:pathLst>
              <a:path w="457200" h="73659">
                <a:moveTo>
                  <a:pt x="0" y="73151"/>
                </a:moveTo>
                <a:lnTo>
                  <a:pt x="457199" y="73151"/>
                </a:lnTo>
                <a:lnTo>
                  <a:pt x="4571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1371600"/>
            <a:ext cx="457200" cy="73660"/>
          </a:xfrm>
          <a:custGeom>
            <a:avLst/>
            <a:gdLst/>
            <a:ahLst/>
            <a:cxnLst/>
            <a:rect l="l" t="t" r="r" b="b"/>
            <a:pathLst>
              <a:path w="457200" h="73659">
                <a:moveTo>
                  <a:pt x="0" y="73151"/>
                </a:moveTo>
                <a:lnTo>
                  <a:pt x="457199" y="73151"/>
                </a:lnTo>
                <a:lnTo>
                  <a:pt x="4571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457200" y="751697"/>
            <a:ext cx="3429000" cy="259079"/>
          </a:xfrm>
          <a:custGeom>
            <a:avLst/>
            <a:gdLst/>
            <a:ahLst/>
            <a:cxnLst/>
            <a:rect l="l" t="t" r="r" b="b"/>
            <a:pathLst>
              <a:path w="3429000" h="259080">
                <a:moveTo>
                  <a:pt x="0" y="259079"/>
                </a:moveTo>
                <a:lnTo>
                  <a:pt x="3428999" y="259079"/>
                </a:lnTo>
                <a:lnTo>
                  <a:pt x="342899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886200" y="751697"/>
            <a:ext cx="1752600" cy="259079"/>
          </a:xfrm>
          <a:custGeom>
            <a:avLst/>
            <a:gdLst/>
            <a:ahLst/>
            <a:cxnLst/>
            <a:rect l="l" t="t" r="r" b="b"/>
            <a:pathLst>
              <a:path w="1752600" h="259080">
                <a:moveTo>
                  <a:pt x="0" y="259079"/>
                </a:moveTo>
                <a:lnTo>
                  <a:pt x="1752599" y="259079"/>
                </a:lnTo>
                <a:lnTo>
                  <a:pt x="175259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5638800" y="751697"/>
            <a:ext cx="1524000" cy="259079"/>
          </a:xfrm>
          <a:custGeom>
            <a:avLst/>
            <a:gdLst/>
            <a:ahLst/>
            <a:cxnLst/>
            <a:rect l="l" t="t" r="r" b="b"/>
            <a:pathLst>
              <a:path w="1524000" h="259080">
                <a:moveTo>
                  <a:pt x="0" y="259079"/>
                </a:moveTo>
                <a:lnTo>
                  <a:pt x="1523999" y="259079"/>
                </a:lnTo>
                <a:lnTo>
                  <a:pt x="152399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7162800" y="751697"/>
            <a:ext cx="1524000" cy="259079"/>
          </a:xfrm>
          <a:custGeom>
            <a:avLst/>
            <a:gdLst/>
            <a:ahLst/>
            <a:cxnLst/>
            <a:rect l="l" t="t" r="r" b="b"/>
            <a:pathLst>
              <a:path w="1524000" h="259080">
                <a:moveTo>
                  <a:pt x="0" y="259079"/>
                </a:moveTo>
                <a:lnTo>
                  <a:pt x="1523999" y="259079"/>
                </a:lnTo>
                <a:lnTo>
                  <a:pt x="152399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457200" y="1010777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40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886200" y="1010777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40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5638800" y="101077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40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7162800" y="101077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40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457200" y="1254617"/>
            <a:ext cx="3429000" cy="259079"/>
          </a:xfrm>
          <a:custGeom>
            <a:avLst/>
            <a:gdLst/>
            <a:ahLst/>
            <a:cxnLst/>
            <a:rect l="l" t="t" r="r" b="b"/>
            <a:pathLst>
              <a:path w="3429000" h="259080">
                <a:moveTo>
                  <a:pt x="0" y="259079"/>
                </a:moveTo>
                <a:lnTo>
                  <a:pt x="3428999" y="259079"/>
                </a:lnTo>
                <a:lnTo>
                  <a:pt x="342899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886200" y="1254617"/>
            <a:ext cx="1752600" cy="259079"/>
          </a:xfrm>
          <a:custGeom>
            <a:avLst/>
            <a:gdLst/>
            <a:ahLst/>
            <a:cxnLst/>
            <a:rect l="l" t="t" r="r" b="b"/>
            <a:pathLst>
              <a:path w="1752600" h="259080">
                <a:moveTo>
                  <a:pt x="0" y="259079"/>
                </a:moveTo>
                <a:lnTo>
                  <a:pt x="1752599" y="259079"/>
                </a:lnTo>
                <a:lnTo>
                  <a:pt x="175259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5638800" y="1254617"/>
            <a:ext cx="1524000" cy="259079"/>
          </a:xfrm>
          <a:custGeom>
            <a:avLst/>
            <a:gdLst/>
            <a:ahLst/>
            <a:cxnLst/>
            <a:rect l="l" t="t" r="r" b="b"/>
            <a:pathLst>
              <a:path w="1524000" h="259080">
                <a:moveTo>
                  <a:pt x="0" y="259079"/>
                </a:moveTo>
                <a:lnTo>
                  <a:pt x="1523999" y="259079"/>
                </a:lnTo>
                <a:lnTo>
                  <a:pt x="152399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7162800" y="1254617"/>
            <a:ext cx="1524000" cy="259079"/>
          </a:xfrm>
          <a:custGeom>
            <a:avLst/>
            <a:gdLst/>
            <a:ahLst/>
            <a:cxnLst/>
            <a:rect l="l" t="t" r="r" b="b"/>
            <a:pathLst>
              <a:path w="1524000" h="259080">
                <a:moveTo>
                  <a:pt x="0" y="259079"/>
                </a:moveTo>
                <a:lnTo>
                  <a:pt x="1523999" y="259079"/>
                </a:lnTo>
                <a:lnTo>
                  <a:pt x="152399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457200" y="1513697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3886200" y="1513697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5638800" y="151369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7162800" y="151369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457200" y="1757537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3886200" y="1757537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5638800" y="175753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7162800" y="175753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457200" y="2001377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3886200" y="2001377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5638800" y="200137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7162800" y="200137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457200" y="2245217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3886200" y="2245217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5638800" y="224521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7162800" y="224521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457200" y="2489057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3886200" y="2489057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5638800" y="248905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7162800" y="248905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457200" y="2732897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3886200" y="2732897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5638800" y="273289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7162800" y="273289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457200" y="2976737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3886200" y="2976737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5638800" y="297673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7162800" y="297673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457200" y="3220577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3886200" y="3220577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5638800" y="322057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7162800" y="322057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457200" y="3464417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3886200" y="3464417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5638800" y="346441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7162800" y="3464417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457200" y="3708273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3886200" y="3708273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5638800" y="3708273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7162800" y="3708273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457200" y="3952113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3886200" y="3952113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k object 76"/>
          <p:cNvSpPr/>
          <p:nvPr/>
        </p:nvSpPr>
        <p:spPr>
          <a:xfrm>
            <a:off x="5638800" y="3952113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k object 77"/>
          <p:cNvSpPr/>
          <p:nvPr/>
        </p:nvSpPr>
        <p:spPr>
          <a:xfrm>
            <a:off x="7162800" y="3952113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k object 78"/>
          <p:cNvSpPr/>
          <p:nvPr/>
        </p:nvSpPr>
        <p:spPr>
          <a:xfrm>
            <a:off x="457200" y="4195953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k object 79"/>
          <p:cNvSpPr/>
          <p:nvPr/>
        </p:nvSpPr>
        <p:spPr>
          <a:xfrm>
            <a:off x="3886200" y="4195953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k object 80"/>
          <p:cNvSpPr/>
          <p:nvPr/>
        </p:nvSpPr>
        <p:spPr>
          <a:xfrm>
            <a:off x="5638800" y="4195953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k object 81"/>
          <p:cNvSpPr/>
          <p:nvPr/>
        </p:nvSpPr>
        <p:spPr>
          <a:xfrm>
            <a:off x="7162800" y="4195953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k object 82"/>
          <p:cNvSpPr/>
          <p:nvPr/>
        </p:nvSpPr>
        <p:spPr>
          <a:xfrm>
            <a:off x="457200" y="4439792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k object 83"/>
          <p:cNvSpPr/>
          <p:nvPr/>
        </p:nvSpPr>
        <p:spPr>
          <a:xfrm>
            <a:off x="3886200" y="4439792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k object 84"/>
          <p:cNvSpPr/>
          <p:nvPr/>
        </p:nvSpPr>
        <p:spPr>
          <a:xfrm>
            <a:off x="5638800" y="4439792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k object 85"/>
          <p:cNvSpPr/>
          <p:nvPr/>
        </p:nvSpPr>
        <p:spPr>
          <a:xfrm>
            <a:off x="7162800" y="4439792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k object 86"/>
          <p:cNvSpPr/>
          <p:nvPr/>
        </p:nvSpPr>
        <p:spPr>
          <a:xfrm>
            <a:off x="457200" y="4683633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k object 87"/>
          <p:cNvSpPr/>
          <p:nvPr/>
        </p:nvSpPr>
        <p:spPr>
          <a:xfrm>
            <a:off x="3886200" y="4683633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k object 88"/>
          <p:cNvSpPr/>
          <p:nvPr/>
        </p:nvSpPr>
        <p:spPr>
          <a:xfrm>
            <a:off x="5638800" y="4683633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k object 89"/>
          <p:cNvSpPr/>
          <p:nvPr/>
        </p:nvSpPr>
        <p:spPr>
          <a:xfrm>
            <a:off x="7162800" y="4683633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k object 90"/>
          <p:cNvSpPr/>
          <p:nvPr/>
        </p:nvSpPr>
        <p:spPr>
          <a:xfrm>
            <a:off x="457200" y="4927496"/>
            <a:ext cx="3429000" cy="253365"/>
          </a:xfrm>
          <a:custGeom>
            <a:avLst/>
            <a:gdLst/>
            <a:ahLst/>
            <a:cxnLst/>
            <a:rect l="l" t="t" r="r" b="b"/>
            <a:pathLst>
              <a:path w="3429000" h="253364">
                <a:moveTo>
                  <a:pt x="0" y="252829"/>
                </a:moveTo>
                <a:lnTo>
                  <a:pt x="3428999" y="252829"/>
                </a:lnTo>
                <a:lnTo>
                  <a:pt x="3428999" y="0"/>
                </a:lnTo>
                <a:lnTo>
                  <a:pt x="0" y="0"/>
                </a:lnTo>
                <a:lnTo>
                  <a:pt x="0" y="25282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k object 91"/>
          <p:cNvSpPr/>
          <p:nvPr/>
        </p:nvSpPr>
        <p:spPr>
          <a:xfrm>
            <a:off x="3886200" y="4927496"/>
            <a:ext cx="1752600" cy="253365"/>
          </a:xfrm>
          <a:custGeom>
            <a:avLst/>
            <a:gdLst/>
            <a:ahLst/>
            <a:cxnLst/>
            <a:rect l="l" t="t" r="r" b="b"/>
            <a:pathLst>
              <a:path w="1752600" h="253364">
                <a:moveTo>
                  <a:pt x="0" y="252829"/>
                </a:moveTo>
                <a:lnTo>
                  <a:pt x="1752599" y="252829"/>
                </a:lnTo>
                <a:lnTo>
                  <a:pt x="1752599" y="0"/>
                </a:lnTo>
                <a:lnTo>
                  <a:pt x="0" y="0"/>
                </a:lnTo>
                <a:lnTo>
                  <a:pt x="0" y="25282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k object 92"/>
          <p:cNvSpPr/>
          <p:nvPr/>
        </p:nvSpPr>
        <p:spPr>
          <a:xfrm>
            <a:off x="5638800" y="4927496"/>
            <a:ext cx="1524000" cy="253365"/>
          </a:xfrm>
          <a:custGeom>
            <a:avLst/>
            <a:gdLst/>
            <a:ahLst/>
            <a:cxnLst/>
            <a:rect l="l" t="t" r="r" b="b"/>
            <a:pathLst>
              <a:path w="1524000" h="253364">
                <a:moveTo>
                  <a:pt x="0" y="252829"/>
                </a:moveTo>
                <a:lnTo>
                  <a:pt x="1523999" y="252829"/>
                </a:lnTo>
                <a:lnTo>
                  <a:pt x="1523999" y="0"/>
                </a:lnTo>
                <a:lnTo>
                  <a:pt x="0" y="0"/>
                </a:lnTo>
                <a:lnTo>
                  <a:pt x="0" y="25282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k object 93"/>
          <p:cNvSpPr/>
          <p:nvPr/>
        </p:nvSpPr>
        <p:spPr>
          <a:xfrm>
            <a:off x="7162800" y="4927496"/>
            <a:ext cx="1524000" cy="253365"/>
          </a:xfrm>
          <a:custGeom>
            <a:avLst/>
            <a:gdLst/>
            <a:ahLst/>
            <a:cxnLst/>
            <a:rect l="l" t="t" r="r" b="b"/>
            <a:pathLst>
              <a:path w="1524000" h="253364">
                <a:moveTo>
                  <a:pt x="0" y="252829"/>
                </a:moveTo>
                <a:lnTo>
                  <a:pt x="1523999" y="252829"/>
                </a:lnTo>
                <a:lnTo>
                  <a:pt x="1523999" y="0"/>
                </a:lnTo>
                <a:lnTo>
                  <a:pt x="0" y="0"/>
                </a:lnTo>
                <a:lnTo>
                  <a:pt x="0" y="25282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k object 94"/>
          <p:cNvSpPr/>
          <p:nvPr/>
        </p:nvSpPr>
        <p:spPr>
          <a:xfrm>
            <a:off x="457200" y="5180385"/>
            <a:ext cx="3429000" cy="267335"/>
          </a:xfrm>
          <a:custGeom>
            <a:avLst/>
            <a:gdLst/>
            <a:ahLst/>
            <a:cxnLst/>
            <a:rect l="l" t="t" r="r" b="b"/>
            <a:pathLst>
              <a:path w="3429000" h="267335">
                <a:moveTo>
                  <a:pt x="0" y="266771"/>
                </a:moveTo>
                <a:lnTo>
                  <a:pt x="3428999" y="266771"/>
                </a:lnTo>
                <a:lnTo>
                  <a:pt x="3428999" y="0"/>
                </a:lnTo>
                <a:lnTo>
                  <a:pt x="0" y="0"/>
                </a:lnTo>
                <a:lnTo>
                  <a:pt x="0" y="266771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k object 95"/>
          <p:cNvSpPr/>
          <p:nvPr/>
        </p:nvSpPr>
        <p:spPr>
          <a:xfrm>
            <a:off x="3886200" y="5180385"/>
            <a:ext cx="1752600" cy="267335"/>
          </a:xfrm>
          <a:custGeom>
            <a:avLst/>
            <a:gdLst/>
            <a:ahLst/>
            <a:cxnLst/>
            <a:rect l="l" t="t" r="r" b="b"/>
            <a:pathLst>
              <a:path w="1752600" h="267335">
                <a:moveTo>
                  <a:pt x="0" y="266771"/>
                </a:moveTo>
                <a:lnTo>
                  <a:pt x="1752599" y="266771"/>
                </a:lnTo>
                <a:lnTo>
                  <a:pt x="1752599" y="0"/>
                </a:lnTo>
                <a:lnTo>
                  <a:pt x="0" y="0"/>
                </a:lnTo>
                <a:lnTo>
                  <a:pt x="0" y="266771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k object 96"/>
          <p:cNvSpPr/>
          <p:nvPr/>
        </p:nvSpPr>
        <p:spPr>
          <a:xfrm>
            <a:off x="5638800" y="5180385"/>
            <a:ext cx="1524000" cy="267335"/>
          </a:xfrm>
          <a:custGeom>
            <a:avLst/>
            <a:gdLst/>
            <a:ahLst/>
            <a:cxnLst/>
            <a:rect l="l" t="t" r="r" b="b"/>
            <a:pathLst>
              <a:path w="1524000" h="267335">
                <a:moveTo>
                  <a:pt x="0" y="266771"/>
                </a:moveTo>
                <a:lnTo>
                  <a:pt x="1523999" y="266771"/>
                </a:lnTo>
                <a:lnTo>
                  <a:pt x="1523999" y="0"/>
                </a:lnTo>
                <a:lnTo>
                  <a:pt x="0" y="0"/>
                </a:lnTo>
                <a:lnTo>
                  <a:pt x="0" y="266771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k object 97"/>
          <p:cNvSpPr/>
          <p:nvPr/>
        </p:nvSpPr>
        <p:spPr>
          <a:xfrm>
            <a:off x="7162800" y="5180385"/>
            <a:ext cx="1524000" cy="267335"/>
          </a:xfrm>
          <a:custGeom>
            <a:avLst/>
            <a:gdLst/>
            <a:ahLst/>
            <a:cxnLst/>
            <a:rect l="l" t="t" r="r" b="b"/>
            <a:pathLst>
              <a:path w="1524000" h="267335">
                <a:moveTo>
                  <a:pt x="0" y="266771"/>
                </a:moveTo>
                <a:lnTo>
                  <a:pt x="1523999" y="266771"/>
                </a:lnTo>
                <a:lnTo>
                  <a:pt x="1523999" y="0"/>
                </a:lnTo>
                <a:lnTo>
                  <a:pt x="0" y="0"/>
                </a:lnTo>
                <a:lnTo>
                  <a:pt x="0" y="266771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k object 98"/>
          <p:cNvSpPr/>
          <p:nvPr/>
        </p:nvSpPr>
        <p:spPr>
          <a:xfrm>
            <a:off x="457200" y="5447134"/>
            <a:ext cx="3429000" cy="278765"/>
          </a:xfrm>
          <a:custGeom>
            <a:avLst/>
            <a:gdLst/>
            <a:ahLst/>
            <a:cxnLst/>
            <a:rect l="l" t="t" r="r" b="b"/>
            <a:pathLst>
              <a:path w="3429000" h="278764">
                <a:moveTo>
                  <a:pt x="0" y="278713"/>
                </a:moveTo>
                <a:lnTo>
                  <a:pt x="3428999" y="278713"/>
                </a:lnTo>
                <a:lnTo>
                  <a:pt x="3428999" y="0"/>
                </a:lnTo>
                <a:lnTo>
                  <a:pt x="0" y="0"/>
                </a:lnTo>
                <a:lnTo>
                  <a:pt x="0" y="278713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k object 99"/>
          <p:cNvSpPr/>
          <p:nvPr/>
        </p:nvSpPr>
        <p:spPr>
          <a:xfrm>
            <a:off x="3886200" y="5447134"/>
            <a:ext cx="1752600" cy="278765"/>
          </a:xfrm>
          <a:custGeom>
            <a:avLst/>
            <a:gdLst/>
            <a:ahLst/>
            <a:cxnLst/>
            <a:rect l="l" t="t" r="r" b="b"/>
            <a:pathLst>
              <a:path w="1752600" h="278764">
                <a:moveTo>
                  <a:pt x="0" y="278713"/>
                </a:moveTo>
                <a:lnTo>
                  <a:pt x="1752599" y="278713"/>
                </a:lnTo>
                <a:lnTo>
                  <a:pt x="1752599" y="0"/>
                </a:lnTo>
                <a:lnTo>
                  <a:pt x="0" y="0"/>
                </a:lnTo>
                <a:lnTo>
                  <a:pt x="0" y="278713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k object 100"/>
          <p:cNvSpPr/>
          <p:nvPr/>
        </p:nvSpPr>
        <p:spPr>
          <a:xfrm>
            <a:off x="5638800" y="5447134"/>
            <a:ext cx="1524000" cy="278765"/>
          </a:xfrm>
          <a:custGeom>
            <a:avLst/>
            <a:gdLst/>
            <a:ahLst/>
            <a:cxnLst/>
            <a:rect l="l" t="t" r="r" b="b"/>
            <a:pathLst>
              <a:path w="1524000" h="278764">
                <a:moveTo>
                  <a:pt x="0" y="278713"/>
                </a:moveTo>
                <a:lnTo>
                  <a:pt x="1523999" y="278713"/>
                </a:lnTo>
                <a:lnTo>
                  <a:pt x="1523999" y="0"/>
                </a:lnTo>
                <a:lnTo>
                  <a:pt x="0" y="0"/>
                </a:lnTo>
                <a:lnTo>
                  <a:pt x="0" y="278713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k object 101"/>
          <p:cNvSpPr/>
          <p:nvPr/>
        </p:nvSpPr>
        <p:spPr>
          <a:xfrm>
            <a:off x="7162800" y="5447134"/>
            <a:ext cx="1524000" cy="278765"/>
          </a:xfrm>
          <a:custGeom>
            <a:avLst/>
            <a:gdLst/>
            <a:ahLst/>
            <a:cxnLst/>
            <a:rect l="l" t="t" r="r" b="b"/>
            <a:pathLst>
              <a:path w="1524000" h="278764">
                <a:moveTo>
                  <a:pt x="0" y="278713"/>
                </a:moveTo>
                <a:lnTo>
                  <a:pt x="1523999" y="278713"/>
                </a:lnTo>
                <a:lnTo>
                  <a:pt x="1523999" y="0"/>
                </a:lnTo>
                <a:lnTo>
                  <a:pt x="0" y="0"/>
                </a:lnTo>
                <a:lnTo>
                  <a:pt x="0" y="278713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k object 102"/>
          <p:cNvSpPr/>
          <p:nvPr/>
        </p:nvSpPr>
        <p:spPr>
          <a:xfrm>
            <a:off x="457200" y="5725846"/>
            <a:ext cx="3429000" cy="278765"/>
          </a:xfrm>
          <a:custGeom>
            <a:avLst/>
            <a:gdLst/>
            <a:ahLst/>
            <a:cxnLst/>
            <a:rect l="l" t="t" r="r" b="b"/>
            <a:pathLst>
              <a:path w="3429000" h="278764">
                <a:moveTo>
                  <a:pt x="0" y="278713"/>
                </a:moveTo>
                <a:lnTo>
                  <a:pt x="3428999" y="278713"/>
                </a:lnTo>
                <a:lnTo>
                  <a:pt x="3428999" y="0"/>
                </a:lnTo>
                <a:lnTo>
                  <a:pt x="0" y="0"/>
                </a:lnTo>
                <a:lnTo>
                  <a:pt x="0" y="278713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k object 103"/>
          <p:cNvSpPr/>
          <p:nvPr/>
        </p:nvSpPr>
        <p:spPr>
          <a:xfrm>
            <a:off x="3886200" y="5725846"/>
            <a:ext cx="1752600" cy="278765"/>
          </a:xfrm>
          <a:custGeom>
            <a:avLst/>
            <a:gdLst/>
            <a:ahLst/>
            <a:cxnLst/>
            <a:rect l="l" t="t" r="r" b="b"/>
            <a:pathLst>
              <a:path w="1752600" h="278764">
                <a:moveTo>
                  <a:pt x="0" y="278713"/>
                </a:moveTo>
                <a:lnTo>
                  <a:pt x="1752599" y="278713"/>
                </a:lnTo>
                <a:lnTo>
                  <a:pt x="1752599" y="0"/>
                </a:lnTo>
                <a:lnTo>
                  <a:pt x="0" y="0"/>
                </a:lnTo>
                <a:lnTo>
                  <a:pt x="0" y="278713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k object 104"/>
          <p:cNvSpPr/>
          <p:nvPr/>
        </p:nvSpPr>
        <p:spPr>
          <a:xfrm>
            <a:off x="5638800" y="5725846"/>
            <a:ext cx="1524000" cy="278765"/>
          </a:xfrm>
          <a:custGeom>
            <a:avLst/>
            <a:gdLst/>
            <a:ahLst/>
            <a:cxnLst/>
            <a:rect l="l" t="t" r="r" b="b"/>
            <a:pathLst>
              <a:path w="1524000" h="278764">
                <a:moveTo>
                  <a:pt x="0" y="278713"/>
                </a:moveTo>
                <a:lnTo>
                  <a:pt x="1523999" y="278713"/>
                </a:lnTo>
                <a:lnTo>
                  <a:pt x="1523999" y="0"/>
                </a:lnTo>
                <a:lnTo>
                  <a:pt x="0" y="0"/>
                </a:lnTo>
                <a:lnTo>
                  <a:pt x="0" y="278713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k object 105"/>
          <p:cNvSpPr/>
          <p:nvPr/>
        </p:nvSpPr>
        <p:spPr>
          <a:xfrm>
            <a:off x="7162800" y="5725846"/>
            <a:ext cx="1524000" cy="278765"/>
          </a:xfrm>
          <a:custGeom>
            <a:avLst/>
            <a:gdLst/>
            <a:ahLst/>
            <a:cxnLst/>
            <a:rect l="l" t="t" r="r" b="b"/>
            <a:pathLst>
              <a:path w="1524000" h="278764">
                <a:moveTo>
                  <a:pt x="0" y="278713"/>
                </a:moveTo>
                <a:lnTo>
                  <a:pt x="1523999" y="278713"/>
                </a:lnTo>
                <a:lnTo>
                  <a:pt x="1523999" y="0"/>
                </a:lnTo>
                <a:lnTo>
                  <a:pt x="0" y="0"/>
                </a:lnTo>
                <a:lnTo>
                  <a:pt x="0" y="278713"/>
                </a:lnTo>
                <a:close/>
              </a:path>
            </a:pathLst>
          </a:custGeom>
          <a:solidFill>
            <a:srgbClr val="E7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k object 106"/>
          <p:cNvSpPr/>
          <p:nvPr/>
        </p:nvSpPr>
        <p:spPr>
          <a:xfrm>
            <a:off x="457200" y="6004559"/>
            <a:ext cx="3429000" cy="243840"/>
          </a:xfrm>
          <a:custGeom>
            <a:avLst/>
            <a:gdLst/>
            <a:ahLst/>
            <a:cxnLst/>
            <a:rect l="l" t="t" r="r" b="b"/>
            <a:pathLst>
              <a:path w="3429000" h="243839">
                <a:moveTo>
                  <a:pt x="0" y="243839"/>
                </a:moveTo>
                <a:lnTo>
                  <a:pt x="3428999" y="243839"/>
                </a:lnTo>
                <a:lnTo>
                  <a:pt x="3428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k object 107"/>
          <p:cNvSpPr/>
          <p:nvPr/>
        </p:nvSpPr>
        <p:spPr>
          <a:xfrm>
            <a:off x="3886200" y="6004559"/>
            <a:ext cx="1752600" cy="243840"/>
          </a:xfrm>
          <a:custGeom>
            <a:avLst/>
            <a:gdLst/>
            <a:ahLst/>
            <a:cxnLst/>
            <a:rect l="l" t="t" r="r" b="b"/>
            <a:pathLst>
              <a:path w="1752600" h="243839">
                <a:moveTo>
                  <a:pt x="0" y="243839"/>
                </a:moveTo>
                <a:lnTo>
                  <a:pt x="1752599" y="243839"/>
                </a:lnTo>
                <a:lnTo>
                  <a:pt x="17525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k object 108"/>
          <p:cNvSpPr/>
          <p:nvPr/>
        </p:nvSpPr>
        <p:spPr>
          <a:xfrm>
            <a:off x="5638800" y="6004559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k object 109"/>
          <p:cNvSpPr/>
          <p:nvPr/>
        </p:nvSpPr>
        <p:spPr>
          <a:xfrm>
            <a:off x="7162800" y="6004559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0" y="243839"/>
                </a:moveTo>
                <a:lnTo>
                  <a:pt x="1523999" y="243839"/>
                </a:lnTo>
                <a:lnTo>
                  <a:pt x="152399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CC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k object 110"/>
          <p:cNvSpPr/>
          <p:nvPr/>
        </p:nvSpPr>
        <p:spPr>
          <a:xfrm>
            <a:off x="3886200" y="745358"/>
            <a:ext cx="0" cy="5509895"/>
          </a:xfrm>
          <a:custGeom>
            <a:avLst/>
            <a:gdLst/>
            <a:ahLst/>
            <a:cxnLst/>
            <a:rect l="l" t="t" r="r" b="b"/>
            <a:pathLst>
              <a:path h="5509895">
                <a:moveTo>
                  <a:pt x="0" y="0"/>
                </a:moveTo>
                <a:lnTo>
                  <a:pt x="0" y="550938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k object 111"/>
          <p:cNvSpPr/>
          <p:nvPr/>
        </p:nvSpPr>
        <p:spPr>
          <a:xfrm>
            <a:off x="5638800" y="745358"/>
            <a:ext cx="0" cy="5509895"/>
          </a:xfrm>
          <a:custGeom>
            <a:avLst/>
            <a:gdLst/>
            <a:ahLst/>
            <a:cxnLst/>
            <a:rect l="l" t="t" r="r" b="b"/>
            <a:pathLst>
              <a:path h="5509895">
                <a:moveTo>
                  <a:pt x="0" y="0"/>
                </a:moveTo>
                <a:lnTo>
                  <a:pt x="0" y="550938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k object 112"/>
          <p:cNvSpPr/>
          <p:nvPr/>
        </p:nvSpPr>
        <p:spPr>
          <a:xfrm>
            <a:off x="7162800" y="745358"/>
            <a:ext cx="0" cy="5509895"/>
          </a:xfrm>
          <a:custGeom>
            <a:avLst/>
            <a:gdLst/>
            <a:ahLst/>
            <a:cxnLst/>
            <a:rect l="l" t="t" r="r" b="b"/>
            <a:pathLst>
              <a:path h="5509895">
                <a:moveTo>
                  <a:pt x="0" y="0"/>
                </a:moveTo>
                <a:lnTo>
                  <a:pt x="0" y="550938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k object 113"/>
          <p:cNvSpPr/>
          <p:nvPr/>
        </p:nvSpPr>
        <p:spPr>
          <a:xfrm>
            <a:off x="450854" y="101077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k object 114"/>
          <p:cNvSpPr/>
          <p:nvPr/>
        </p:nvSpPr>
        <p:spPr>
          <a:xfrm>
            <a:off x="450854" y="125461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k object 115"/>
          <p:cNvSpPr/>
          <p:nvPr/>
        </p:nvSpPr>
        <p:spPr>
          <a:xfrm>
            <a:off x="450854" y="151369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k object 116"/>
          <p:cNvSpPr/>
          <p:nvPr/>
        </p:nvSpPr>
        <p:spPr>
          <a:xfrm>
            <a:off x="450854" y="175753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k object 117"/>
          <p:cNvSpPr/>
          <p:nvPr/>
        </p:nvSpPr>
        <p:spPr>
          <a:xfrm>
            <a:off x="450854" y="200137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k object 118"/>
          <p:cNvSpPr/>
          <p:nvPr/>
        </p:nvSpPr>
        <p:spPr>
          <a:xfrm>
            <a:off x="450854" y="224521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k object 119"/>
          <p:cNvSpPr/>
          <p:nvPr/>
        </p:nvSpPr>
        <p:spPr>
          <a:xfrm>
            <a:off x="450854" y="248905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k object 120"/>
          <p:cNvSpPr/>
          <p:nvPr/>
        </p:nvSpPr>
        <p:spPr>
          <a:xfrm>
            <a:off x="450854" y="273289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k object 121"/>
          <p:cNvSpPr/>
          <p:nvPr/>
        </p:nvSpPr>
        <p:spPr>
          <a:xfrm>
            <a:off x="450854" y="297673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k object 122"/>
          <p:cNvSpPr/>
          <p:nvPr/>
        </p:nvSpPr>
        <p:spPr>
          <a:xfrm>
            <a:off x="450854" y="322057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k object 123"/>
          <p:cNvSpPr/>
          <p:nvPr/>
        </p:nvSpPr>
        <p:spPr>
          <a:xfrm>
            <a:off x="450854" y="346441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k object 124"/>
          <p:cNvSpPr/>
          <p:nvPr/>
        </p:nvSpPr>
        <p:spPr>
          <a:xfrm>
            <a:off x="450854" y="370825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k object 125"/>
          <p:cNvSpPr/>
          <p:nvPr/>
        </p:nvSpPr>
        <p:spPr>
          <a:xfrm>
            <a:off x="450854" y="3952113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k object 126"/>
          <p:cNvSpPr/>
          <p:nvPr/>
        </p:nvSpPr>
        <p:spPr>
          <a:xfrm>
            <a:off x="450854" y="4195953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k object 127"/>
          <p:cNvSpPr/>
          <p:nvPr/>
        </p:nvSpPr>
        <p:spPr>
          <a:xfrm>
            <a:off x="450854" y="4439792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k object 128"/>
          <p:cNvSpPr/>
          <p:nvPr/>
        </p:nvSpPr>
        <p:spPr>
          <a:xfrm>
            <a:off x="450854" y="4683633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k object 129"/>
          <p:cNvSpPr/>
          <p:nvPr/>
        </p:nvSpPr>
        <p:spPr>
          <a:xfrm>
            <a:off x="450854" y="4927472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k object 130"/>
          <p:cNvSpPr/>
          <p:nvPr/>
        </p:nvSpPr>
        <p:spPr>
          <a:xfrm>
            <a:off x="450854" y="5180326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k object 131"/>
          <p:cNvSpPr/>
          <p:nvPr/>
        </p:nvSpPr>
        <p:spPr>
          <a:xfrm>
            <a:off x="450854" y="544715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k object 132"/>
          <p:cNvSpPr/>
          <p:nvPr/>
        </p:nvSpPr>
        <p:spPr>
          <a:xfrm>
            <a:off x="450854" y="572584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k object 133"/>
          <p:cNvSpPr/>
          <p:nvPr/>
        </p:nvSpPr>
        <p:spPr>
          <a:xfrm>
            <a:off x="450854" y="6004559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k object 134"/>
          <p:cNvSpPr/>
          <p:nvPr/>
        </p:nvSpPr>
        <p:spPr>
          <a:xfrm>
            <a:off x="457200" y="745358"/>
            <a:ext cx="0" cy="5509895"/>
          </a:xfrm>
          <a:custGeom>
            <a:avLst/>
            <a:gdLst/>
            <a:ahLst/>
            <a:cxnLst/>
            <a:rect l="l" t="t" r="r" b="b"/>
            <a:pathLst>
              <a:path h="5509895">
                <a:moveTo>
                  <a:pt x="0" y="0"/>
                </a:moveTo>
                <a:lnTo>
                  <a:pt x="0" y="550938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k object 135"/>
          <p:cNvSpPr/>
          <p:nvPr/>
        </p:nvSpPr>
        <p:spPr>
          <a:xfrm>
            <a:off x="8686800" y="745358"/>
            <a:ext cx="0" cy="5509895"/>
          </a:xfrm>
          <a:custGeom>
            <a:avLst/>
            <a:gdLst/>
            <a:ahLst/>
            <a:cxnLst/>
            <a:rect l="l" t="t" r="r" b="b"/>
            <a:pathLst>
              <a:path h="5509895">
                <a:moveTo>
                  <a:pt x="0" y="0"/>
                </a:moveTo>
                <a:lnTo>
                  <a:pt x="0" y="550938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k object 136"/>
          <p:cNvSpPr/>
          <p:nvPr/>
        </p:nvSpPr>
        <p:spPr>
          <a:xfrm>
            <a:off x="450854" y="751697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k object 137"/>
          <p:cNvSpPr/>
          <p:nvPr/>
        </p:nvSpPr>
        <p:spPr>
          <a:xfrm>
            <a:off x="450854" y="6248400"/>
            <a:ext cx="8242300" cy="0"/>
          </a:xfrm>
          <a:custGeom>
            <a:avLst/>
            <a:gdLst/>
            <a:ahLst/>
            <a:cxnLst/>
            <a:rect l="l" t="t" r="r" b="b"/>
            <a:pathLst>
              <a:path w="8242300">
                <a:moveTo>
                  <a:pt x="0" y="0"/>
                </a:moveTo>
                <a:lnTo>
                  <a:pt x="824228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1371600"/>
          </a:xfrm>
          <a:custGeom>
            <a:avLst/>
            <a:gdLst/>
            <a:ahLst/>
            <a:cxnLst/>
            <a:rect l="l" t="t" r="r" b="b"/>
            <a:pathLst>
              <a:path w="9144000" h="1371600">
                <a:moveTo>
                  <a:pt x="0" y="1371599"/>
                </a:moveTo>
                <a:lnTo>
                  <a:pt x="9143999" y="1371599"/>
                </a:lnTo>
                <a:lnTo>
                  <a:pt x="9143999" y="0"/>
                </a:lnTo>
                <a:lnTo>
                  <a:pt x="0" y="0"/>
                </a:lnTo>
                <a:lnTo>
                  <a:pt x="0" y="1371599"/>
                </a:lnTo>
                <a:close/>
              </a:path>
            </a:pathLst>
          </a:custGeom>
          <a:solidFill>
            <a:srgbClr val="DBF5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444752"/>
            <a:ext cx="9144000" cy="5413375"/>
          </a:xfrm>
          <a:custGeom>
            <a:avLst/>
            <a:gdLst/>
            <a:ahLst/>
            <a:cxnLst/>
            <a:rect l="l" t="t" r="r" b="b"/>
            <a:pathLst>
              <a:path w="9144000" h="5413375">
                <a:moveTo>
                  <a:pt x="0" y="5413247"/>
                </a:moveTo>
                <a:lnTo>
                  <a:pt x="9143999" y="5413247"/>
                </a:lnTo>
                <a:lnTo>
                  <a:pt x="9143999" y="0"/>
                </a:lnTo>
                <a:lnTo>
                  <a:pt x="0" y="0"/>
                </a:lnTo>
                <a:lnTo>
                  <a:pt x="0" y="5413247"/>
                </a:lnTo>
                <a:close/>
              </a:path>
            </a:pathLst>
          </a:custGeom>
          <a:solidFill>
            <a:srgbClr val="DBF5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24"/>
            <a:ext cx="9137177" cy="1371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196463"/>
            <a:ext cx="8072119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2140" y="1756532"/>
            <a:ext cx="7919719" cy="284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hyperlink" Target="http://www.informit.com/articles/printerfriendly.aspx?p=1592963" TargetMode="Externa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hyperlink" Target="http://download.oracle.com/javase/tutorial/uiswing/misc/jlayer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download.oracle.com/javase/7/docs/technotes/guides/2d/enhancements70.html" TargetMode="External"/><Relationship Id="rId3" Type="http://schemas.openxmlformats.org/officeDocument/2006/relationships/hyperlink" Target="http://www.informit.com/articles/printerfriendly.aspx?p=1592963" TargetMode="External"/><Relationship Id="rId7" Type="http://schemas.openxmlformats.org/officeDocument/2006/relationships/hyperlink" Target="http://mail.openjdk.java.net/pipermail/challenge-discuss/2008-March/000054.html" TargetMode="Externa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va.sun.com/developer/technicalArticles/javase/nio/" TargetMode="External"/><Relationship Id="rId11" Type="http://schemas.openxmlformats.org/officeDocument/2006/relationships/image" Target="../media/image103.png"/><Relationship Id="rId5" Type="http://schemas.openxmlformats.org/officeDocument/2006/relationships/hyperlink" Target="http://openjdk.java.net/projects/jdk7/features/" TargetMode="External"/><Relationship Id="rId10" Type="http://schemas.openxmlformats.org/officeDocument/2006/relationships/hyperlink" Target="http://www.stackoverflow.com/" TargetMode="External"/><Relationship Id="rId4" Type="http://schemas.openxmlformats.org/officeDocument/2006/relationships/hyperlink" Target="http://www.javanio.info/filearea/nioserver/WhatsNewNIO2.pdf" TargetMode="External"/><Relationship Id="rId9" Type="http://schemas.openxmlformats.org/officeDocument/2006/relationships/hyperlink" Target="http://download.oracle.com/javase/tutorial/uiswing/misc/jlayer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4"/>
            <a:ext cx="9137177" cy="3268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414643"/>
            <a:ext cx="9137177" cy="2871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3440" y="3268340"/>
            <a:ext cx="670560" cy="146685"/>
          </a:xfrm>
          <a:custGeom>
            <a:avLst/>
            <a:gdLst/>
            <a:ahLst/>
            <a:cxnLst/>
            <a:rect l="l" t="t" r="r" b="b"/>
            <a:pathLst>
              <a:path w="670559" h="146685">
                <a:moveTo>
                  <a:pt x="0" y="146303"/>
                </a:moveTo>
                <a:lnTo>
                  <a:pt x="670559" y="146303"/>
                </a:lnTo>
                <a:lnTo>
                  <a:pt x="670559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268340"/>
            <a:ext cx="5181600" cy="146685"/>
          </a:xfrm>
          <a:custGeom>
            <a:avLst/>
            <a:gdLst/>
            <a:ahLst/>
            <a:cxnLst/>
            <a:rect l="l" t="t" r="r" b="b"/>
            <a:pathLst>
              <a:path w="5181600" h="146685">
                <a:moveTo>
                  <a:pt x="0" y="146303"/>
                </a:moveTo>
                <a:lnTo>
                  <a:pt x="5181599" y="146303"/>
                </a:lnTo>
                <a:lnTo>
                  <a:pt x="5181599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1600" y="3268340"/>
            <a:ext cx="1097280" cy="146685"/>
          </a:xfrm>
          <a:custGeom>
            <a:avLst/>
            <a:gdLst/>
            <a:ahLst/>
            <a:cxnLst/>
            <a:rect l="l" t="t" r="r" b="b"/>
            <a:pathLst>
              <a:path w="1097279" h="146685">
                <a:moveTo>
                  <a:pt x="0" y="146303"/>
                </a:moveTo>
                <a:lnTo>
                  <a:pt x="1097279" y="146303"/>
                </a:lnTo>
                <a:lnTo>
                  <a:pt x="1097279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8879" y="3268340"/>
            <a:ext cx="1097280" cy="146685"/>
          </a:xfrm>
          <a:custGeom>
            <a:avLst/>
            <a:gdLst/>
            <a:ahLst/>
            <a:cxnLst/>
            <a:rect l="l" t="t" r="r" b="b"/>
            <a:pathLst>
              <a:path w="1097279" h="146685">
                <a:moveTo>
                  <a:pt x="0" y="146303"/>
                </a:moveTo>
                <a:lnTo>
                  <a:pt x="1097279" y="146303"/>
                </a:lnTo>
                <a:lnTo>
                  <a:pt x="1097279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6159" y="3268340"/>
            <a:ext cx="1097280" cy="146685"/>
          </a:xfrm>
          <a:custGeom>
            <a:avLst/>
            <a:gdLst/>
            <a:ahLst/>
            <a:cxnLst/>
            <a:rect l="l" t="t" r="r" b="b"/>
            <a:pathLst>
              <a:path w="1097279" h="146685">
                <a:moveTo>
                  <a:pt x="0" y="146303"/>
                </a:moveTo>
                <a:lnTo>
                  <a:pt x="1097279" y="146303"/>
                </a:lnTo>
                <a:lnTo>
                  <a:pt x="1097279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0320" y="2267711"/>
            <a:ext cx="4021835" cy="1316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68340" y="2267711"/>
            <a:ext cx="940308" cy="1316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55800" y="2597527"/>
            <a:ext cx="323278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4400" spc="-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400" spc="-6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4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8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4400" spc="-5" dirty="0">
                <a:solidFill>
                  <a:srgbClr val="FFFFFF"/>
                </a:solidFill>
                <a:latin typeface="Calibri"/>
                <a:cs typeface="Calibri"/>
              </a:rPr>
              <a:t>oad</a:t>
            </a:r>
            <a:r>
              <a:rPr sz="4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70683" y="3604790"/>
            <a:ext cx="8026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00090C"/>
                </a:solidFill>
                <a:latin typeface="Calibri"/>
                <a:cs typeface="Calibri"/>
              </a:rPr>
              <a:t>J</a:t>
            </a:r>
            <a:r>
              <a:rPr sz="2800" spc="-30" dirty="0">
                <a:solidFill>
                  <a:srgbClr val="00090C"/>
                </a:solidFill>
                <a:latin typeface="Calibri"/>
                <a:cs typeface="Calibri"/>
              </a:rPr>
              <a:t>D</a:t>
            </a:r>
            <a:r>
              <a:rPr sz="2800" spc="-15" dirty="0">
                <a:solidFill>
                  <a:srgbClr val="00090C"/>
                </a:solidFill>
                <a:latin typeface="Calibri"/>
                <a:cs typeface="Calibri"/>
              </a:rPr>
              <a:t>K</a:t>
            </a:r>
            <a:r>
              <a:rPr sz="2800" spc="-60" dirty="0">
                <a:solidFill>
                  <a:srgbClr val="00090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90C"/>
                </a:solidFill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740" y="1786505"/>
            <a:ext cx="7016115" cy="159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R="5080" algn="r">
              <a:lnSpc>
                <a:spcPct val="100000"/>
              </a:lnSpc>
              <a:spcBef>
                <a:spcPts val="715"/>
              </a:spcBef>
            </a:pPr>
            <a:r>
              <a:rPr sz="1800" spc="-5" dirty="0">
                <a:solidFill>
                  <a:srgbClr val="004E6C"/>
                </a:solidFill>
                <a:latin typeface="Comic Sans MS"/>
                <a:cs typeface="Comic Sans MS"/>
              </a:rPr>
              <a:t>&lt;&gt;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5074920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02835" y="149352"/>
            <a:ext cx="940308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D</a:t>
            </a:r>
            <a:r>
              <a:rPr sz="4400" dirty="0"/>
              <a:t>iamond</a:t>
            </a:r>
            <a:r>
              <a:rPr sz="4400" spc="-95" dirty="0">
                <a:latin typeface="Times New Roman"/>
                <a:cs typeface="Times New Roman"/>
              </a:rPr>
              <a:t> </a:t>
            </a:r>
            <a:r>
              <a:rPr sz="4400" spc="-5" dirty="0"/>
              <a:t>Ope</a:t>
            </a:r>
            <a:r>
              <a:rPr sz="4400" spc="-75" dirty="0"/>
              <a:t>r</a:t>
            </a:r>
            <a:r>
              <a:rPr sz="4400" spc="-40" dirty="0"/>
              <a:t>a</a:t>
            </a:r>
            <a:r>
              <a:rPr sz="4400" spc="-50" dirty="0"/>
              <a:t>t</a:t>
            </a:r>
            <a:r>
              <a:rPr sz="4400" spc="-5" dirty="0"/>
              <a:t>or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91600" y="1371600"/>
            <a:ext cx="152400" cy="73660"/>
          </a:xfrm>
          <a:custGeom>
            <a:avLst/>
            <a:gdLst/>
            <a:ahLst/>
            <a:cxnLst/>
            <a:rect l="l" t="t" r="r" b="b"/>
            <a:pathLst>
              <a:path w="152400" h="73659">
                <a:moveTo>
                  <a:pt x="0" y="73151"/>
                </a:moveTo>
                <a:lnTo>
                  <a:pt x="152399" y="73151"/>
                </a:lnTo>
                <a:lnTo>
                  <a:pt x="1523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152400" cy="73660"/>
          </a:xfrm>
          <a:custGeom>
            <a:avLst/>
            <a:gdLst/>
            <a:ahLst/>
            <a:cxnLst/>
            <a:rect l="l" t="t" r="r" b="b"/>
            <a:pathLst>
              <a:path w="152400" h="73659">
                <a:moveTo>
                  <a:pt x="0" y="73151"/>
                </a:moveTo>
                <a:lnTo>
                  <a:pt x="152399" y="73151"/>
                </a:lnTo>
                <a:lnTo>
                  <a:pt x="1523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4267200"/>
            <a:ext cx="8839200" cy="2514600"/>
          </a:xfrm>
          <a:custGeom>
            <a:avLst/>
            <a:gdLst/>
            <a:ahLst/>
            <a:cxnLst/>
            <a:rect l="l" t="t" r="r" b="b"/>
            <a:pathLst>
              <a:path w="8839200" h="2514600">
                <a:moveTo>
                  <a:pt x="0" y="2514599"/>
                </a:moveTo>
                <a:lnTo>
                  <a:pt x="8839199" y="2514599"/>
                </a:lnTo>
                <a:lnTo>
                  <a:pt x="8839199" y="0"/>
                </a:lnTo>
                <a:lnTo>
                  <a:pt x="0" y="0"/>
                </a:lnTo>
                <a:lnTo>
                  <a:pt x="0" y="2514599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4267200"/>
            <a:ext cx="8839200" cy="2514600"/>
          </a:xfrm>
          <a:custGeom>
            <a:avLst/>
            <a:gdLst/>
            <a:ahLst/>
            <a:cxnLst/>
            <a:rect l="l" t="t" r="r" b="b"/>
            <a:pathLst>
              <a:path w="8839200" h="2514600">
                <a:moveTo>
                  <a:pt x="0" y="2514599"/>
                </a:moveTo>
                <a:lnTo>
                  <a:pt x="8839199" y="2514599"/>
                </a:lnTo>
                <a:lnTo>
                  <a:pt x="8839199" y="0"/>
                </a:lnTo>
                <a:lnTo>
                  <a:pt x="0" y="0"/>
                </a:lnTo>
                <a:lnTo>
                  <a:pt x="0" y="2514599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731" y="0"/>
            <a:ext cx="5742432" cy="1260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70347" y="0"/>
            <a:ext cx="2744724" cy="1260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1256" y="0"/>
            <a:ext cx="940307" cy="1260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1219200"/>
            <a:ext cx="8839200" cy="2971800"/>
          </a:xfrm>
          <a:custGeom>
            <a:avLst/>
            <a:gdLst/>
            <a:ahLst/>
            <a:cxnLst/>
            <a:rect l="l" t="t" r="r" b="b"/>
            <a:pathLst>
              <a:path w="8839200" h="2971800">
                <a:moveTo>
                  <a:pt x="0" y="2971799"/>
                </a:moveTo>
                <a:lnTo>
                  <a:pt x="8839199" y="2971799"/>
                </a:lnTo>
                <a:lnTo>
                  <a:pt x="8839199" y="0"/>
                </a:lnTo>
                <a:lnTo>
                  <a:pt x="0" y="0"/>
                </a:lnTo>
                <a:lnTo>
                  <a:pt x="0" y="2971799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400" y="1219200"/>
            <a:ext cx="8839200" cy="2971800"/>
          </a:xfrm>
          <a:custGeom>
            <a:avLst/>
            <a:gdLst/>
            <a:ahLst/>
            <a:cxnLst/>
            <a:rect l="l" t="t" r="r" b="b"/>
            <a:pathLst>
              <a:path w="8839200" h="2971800">
                <a:moveTo>
                  <a:pt x="0" y="2971799"/>
                </a:moveTo>
                <a:lnTo>
                  <a:pt x="8839199" y="2971799"/>
                </a:lnTo>
                <a:lnTo>
                  <a:pt x="8839199" y="0"/>
                </a:lnTo>
                <a:lnTo>
                  <a:pt x="0" y="0"/>
                </a:lnTo>
                <a:lnTo>
                  <a:pt x="0" y="2971799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8300" y="1285724"/>
            <a:ext cx="6864984" cy="532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97625" algn="ctr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ry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{</a:t>
            </a:r>
            <a:endParaRPr sz="1600">
              <a:latin typeface="Comic Sans MS"/>
              <a:cs typeface="Comic Sans MS"/>
            </a:endParaRPr>
          </a:p>
          <a:p>
            <a:pPr marL="495934" marR="1604010" indent="-635">
              <a:lnSpc>
                <a:spcPct val="120000"/>
              </a:lnSpc>
            </a:pP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putStream</a:t>
            </a:r>
            <a:r>
              <a:rPr sz="16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inSt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ream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=</a:t>
            </a:r>
            <a:r>
              <a:rPr sz="16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readSt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eam(se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ng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F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Set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g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ng</a:t>
            </a:r>
            <a:r>
              <a:rPr sz="16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=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parseFi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inSt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rea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);</a:t>
            </a:r>
            <a:endParaRPr sz="1600">
              <a:latin typeface="Comic Sans MS"/>
              <a:cs typeface="Comic Sans MS"/>
            </a:endParaRPr>
          </a:p>
          <a:p>
            <a:pPr marL="253365">
              <a:lnSpc>
                <a:spcPct val="100000"/>
              </a:lnSpc>
              <a:spcBef>
                <a:spcPts val="385"/>
              </a:spcBef>
            </a:pP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}</a:t>
            </a:r>
            <a:r>
              <a:rPr sz="1600" spc="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at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h</a:t>
            </a:r>
            <a:r>
              <a:rPr sz="16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(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IOExceptio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</a:t>
            </a:r>
            <a:r>
              <a:rPr sz="16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ex)</a:t>
            </a:r>
            <a:r>
              <a:rPr sz="1600" spc="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{</a:t>
            </a:r>
            <a:endParaRPr sz="1600">
              <a:latin typeface="Comic Sans MS"/>
              <a:cs typeface="Comic Sans MS"/>
            </a:endParaRPr>
          </a:p>
          <a:p>
            <a:pPr marL="495934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log.warn(“Can</a:t>
            </a:r>
            <a:r>
              <a:rPr sz="1600" spc="20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not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a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20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ess</a:t>
            </a:r>
            <a:r>
              <a:rPr sz="1600" spc="15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fi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e”,</a:t>
            </a:r>
            <a:r>
              <a:rPr sz="1600" spc="10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se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ti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ng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F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i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);</a:t>
            </a:r>
            <a:endParaRPr sz="1600">
              <a:latin typeface="Comic Sans MS"/>
              <a:cs typeface="Comic Sans MS"/>
            </a:endParaRPr>
          </a:p>
          <a:p>
            <a:pPr marL="495934" marR="2313940" indent="-243204">
              <a:lnSpc>
                <a:spcPct val="120000"/>
              </a:lnSpc>
            </a:pP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}</a:t>
            </a:r>
            <a:r>
              <a:rPr sz="1600" spc="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atc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h</a:t>
            </a:r>
            <a:r>
              <a:rPr sz="16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(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Fi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eNotFoun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dExceptio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</a:t>
            </a:r>
            <a:r>
              <a:rPr sz="1600" spc="1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x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)</a:t>
            </a:r>
            <a:r>
              <a:rPr sz="1600" spc="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{</a:t>
            </a:r>
            <a:r>
              <a:rPr sz="1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log.warn(“Can</a:t>
            </a:r>
            <a:r>
              <a:rPr sz="1600" spc="20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not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a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20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ess</a:t>
            </a:r>
            <a:r>
              <a:rPr sz="1600" spc="15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fi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e”,</a:t>
            </a:r>
            <a:r>
              <a:rPr sz="1600" spc="10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se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ti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ng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F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i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);</a:t>
            </a:r>
            <a:endParaRPr sz="1600">
              <a:latin typeface="Comic Sans MS"/>
              <a:cs typeface="Comic Sans MS"/>
            </a:endParaRPr>
          </a:p>
          <a:p>
            <a:pPr marL="253365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}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atc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h</a:t>
            </a:r>
            <a:r>
              <a:rPr sz="16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(ParseExce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ptio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6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x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{</a:t>
            </a:r>
            <a:endParaRPr sz="1600">
              <a:latin typeface="Comic Sans MS"/>
              <a:cs typeface="Comic Sans MS"/>
            </a:endParaRPr>
          </a:p>
          <a:p>
            <a:pPr marL="495934">
              <a:lnSpc>
                <a:spcPct val="100000"/>
              </a:lnSpc>
              <a:spcBef>
                <a:spcPts val="385"/>
              </a:spcBef>
            </a:pP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og.war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(“{}</a:t>
            </a:r>
            <a:r>
              <a:rPr sz="1600" spc="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has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incorre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format:{}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”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,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tin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gFi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e,</a:t>
            </a:r>
            <a:r>
              <a:rPr sz="16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ex.getMessag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());</a:t>
            </a:r>
            <a:endParaRPr sz="1600">
              <a:latin typeface="Comic Sans MS"/>
              <a:cs typeface="Comic Sans MS"/>
            </a:endParaRPr>
          </a:p>
          <a:p>
            <a:pPr marL="253365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}</a:t>
            </a:r>
            <a:endParaRPr sz="1600">
              <a:latin typeface="Comic Sans MS"/>
              <a:cs typeface="Comic Sans MS"/>
            </a:endParaRPr>
          </a:p>
          <a:p>
            <a:pPr marR="6397625" algn="ctr">
              <a:lnSpc>
                <a:spcPct val="100000"/>
              </a:lnSpc>
              <a:spcBef>
                <a:spcPts val="1345"/>
              </a:spcBef>
            </a:pP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ry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{</a:t>
            </a:r>
            <a:endParaRPr sz="1600">
              <a:latin typeface="Comic Sans MS"/>
              <a:cs typeface="Comic Sans MS"/>
            </a:endParaRPr>
          </a:p>
          <a:p>
            <a:pPr marL="495934" marR="1604010">
              <a:lnSpc>
                <a:spcPct val="120000"/>
              </a:lnSpc>
            </a:pP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putStream</a:t>
            </a:r>
            <a:r>
              <a:rPr sz="16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inSt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ream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=</a:t>
            </a:r>
            <a:r>
              <a:rPr sz="16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readSt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eam(se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ng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F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Set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g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ng</a:t>
            </a:r>
            <a:r>
              <a:rPr sz="16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=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parseFi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inSt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rea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);</a:t>
            </a:r>
            <a:endParaRPr sz="1600">
              <a:latin typeface="Comic Sans MS"/>
              <a:cs typeface="Comic Sans MS"/>
            </a:endParaRPr>
          </a:p>
          <a:p>
            <a:pPr marL="253365">
              <a:lnSpc>
                <a:spcPct val="100000"/>
              </a:lnSpc>
              <a:spcBef>
                <a:spcPts val="385"/>
              </a:spcBef>
            </a:pP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}</a:t>
            </a:r>
            <a:r>
              <a:rPr sz="1600" spc="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at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h</a:t>
            </a:r>
            <a:r>
              <a:rPr sz="16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(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IOExceptio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</a:t>
            </a:r>
            <a:r>
              <a:rPr sz="16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|</a:t>
            </a:r>
            <a:r>
              <a:rPr sz="1600" spc="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Fi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eNotFoundExce</a:t>
            </a:r>
            <a:r>
              <a:rPr sz="1600" spc="-20" dirty="0">
                <a:solidFill>
                  <a:srgbClr val="0D0D0D"/>
                </a:solidFill>
                <a:latin typeface="Comic Sans MS"/>
                <a:cs typeface="Comic Sans MS"/>
              </a:rPr>
              <a:t>p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tio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</a:t>
            </a:r>
            <a:r>
              <a:rPr sz="1600" spc="10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ex)</a:t>
            </a:r>
            <a:r>
              <a:rPr sz="1600" spc="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{</a:t>
            </a:r>
            <a:endParaRPr sz="1600">
              <a:latin typeface="Comic Sans MS"/>
              <a:cs typeface="Comic Sans MS"/>
            </a:endParaRPr>
          </a:p>
          <a:p>
            <a:pPr marL="495934">
              <a:lnSpc>
                <a:spcPct val="100000"/>
              </a:lnSpc>
              <a:spcBef>
                <a:spcPts val="380"/>
              </a:spcBef>
            </a:pP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log.warn(“Can</a:t>
            </a:r>
            <a:r>
              <a:rPr sz="1600" spc="20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not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a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20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ess</a:t>
            </a:r>
            <a:r>
              <a:rPr sz="1600" spc="15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fi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e”,</a:t>
            </a:r>
            <a:r>
              <a:rPr sz="1600" spc="10" dirty="0">
                <a:solidFill>
                  <a:srgbClr val="0D0D0D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se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ti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ng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F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i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);</a:t>
            </a:r>
            <a:endParaRPr sz="1600">
              <a:latin typeface="Comic Sans MS"/>
              <a:cs typeface="Comic Sans MS"/>
            </a:endParaRPr>
          </a:p>
          <a:p>
            <a:pPr marL="253365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}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atc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h</a:t>
            </a:r>
            <a:r>
              <a:rPr sz="16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(ParseExce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ptio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6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x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{</a:t>
            </a:r>
            <a:endParaRPr sz="1600">
              <a:latin typeface="Comic Sans MS"/>
              <a:cs typeface="Comic Sans MS"/>
            </a:endParaRPr>
          </a:p>
          <a:p>
            <a:pPr marL="495934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log.warn(“{}</a:t>
            </a:r>
            <a:r>
              <a:rPr sz="1600" spc="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has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incorrect</a:t>
            </a:r>
            <a:r>
              <a:rPr sz="1600" spc="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format: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{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}”,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ng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F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e,</a:t>
            </a:r>
            <a:r>
              <a:rPr sz="16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x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.ge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es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ag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());</a:t>
            </a:r>
            <a:endParaRPr sz="1600">
              <a:latin typeface="Comic Sans MS"/>
              <a:cs typeface="Comic Sans MS"/>
            </a:endParaRPr>
          </a:p>
          <a:p>
            <a:pPr marL="253365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}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216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Multi</a:t>
            </a:r>
            <a:r>
              <a:rPr sz="4400" spc="-105" dirty="0">
                <a:latin typeface="Times New Roman"/>
                <a:cs typeface="Times New Roman"/>
              </a:rPr>
              <a:t> </a:t>
            </a:r>
            <a:r>
              <a:rPr sz="4400" spc="-5" dirty="0"/>
              <a:t>C</a:t>
            </a:r>
            <a:r>
              <a:rPr sz="4400" spc="-25" dirty="0"/>
              <a:t>a</a:t>
            </a:r>
            <a:r>
              <a:rPr sz="4400" spc="-50" dirty="0"/>
              <a:t>t</a:t>
            </a:r>
            <a:r>
              <a:rPr sz="4400" dirty="0"/>
              <a:t>ch</a:t>
            </a:r>
            <a:r>
              <a:rPr sz="4400" spc="-110" dirty="0">
                <a:latin typeface="Times New Roman"/>
                <a:cs typeface="Times New Roman"/>
              </a:rPr>
              <a:t> </a:t>
            </a:r>
            <a:r>
              <a:rPr sz="4400" dirty="0"/>
              <a:t>and</a:t>
            </a:r>
            <a:r>
              <a:rPr sz="4400" spc="-110" dirty="0">
                <a:latin typeface="Times New Roman"/>
                <a:cs typeface="Times New Roman"/>
              </a:rPr>
              <a:t> </a:t>
            </a:r>
            <a:r>
              <a:rPr sz="4400" spc="5" dirty="0"/>
              <a:t>F</a:t>
            </a:r>
            <a:r>
              <a:rPr sz="4400" dirty="0"/>
              <a:t>i</a:t>
            </a:r>
            <a:r>
              <a:rPr sz="4400" spc="-5" dirty="0"/>
              <a:t>na</a:t>
            </a:r>
            <a:r>
              <a:rPr sz="4400" dirty="0"/>
              <a:t>l</a:t>
            </a:r>
            <a:r>
              <a:rPr sz="4400" spc="-95" dirty="0">
                <a:latin typeface="Times New Roman"/>
                <a:cs typeface="Times New Roman"/>
              </a:rPr>
              <a:t> </a:t>
            </a:r>
            <a:r>
              <a:rPr sz="4400" spc="-75" dirty="0"/>
              <a:t>R</a:t>
            </a:r>
            <a:r>
              <a:rPr sz="4400" spc="-20" dirty="0"/>
              <a:t>e</a:t>
            </a:r>
            <a:r>
              <a:rPr sz="4400" dirty="0"/>
              <a:t>th</a:t>
            </a:r>
            <a:r>
              <a:rPr sz="4400" spc="-70" dirty="0"/>
              <a:t>r</a:t>
            </a:r>
            <a:r>
              <a:rPr sz="4400" spc="-5" dirty="0"/>
              <a:t>ow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48884" y="4401311"/>
            <a:ext cx="3470148" cy="886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35167" y="4280915"/>
            <a:ext cx="3608831" cy="1289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07313" y="4434888"/>
            <a:ext cx="3354070" cy="769620"/>
          </a:xfrm>
          <a:custGeom>
            <a:avLst/>
            <a:gdLst/>
            <a:ahLst/>
            <a:cxnLst/>
            <a:rect l="l" t="t" r="r" b="b"/>
            <a:pathLst>
              <a:path w="3354070" h="769620">
                <a:moveTo>
                  <a:pt x="0" y="769440"/>
                </a:moveTo>
                <a:lnTo>
                  <a:pt x="3353805" y="769440"/>
                </a:lnTo>
                <a:lnTo>
                  <a:pt x="3353805" y="0"/>
                </a:lnTo>
                <a:lnTo>
                  <a:pt x="0" y="0"/>
                </a:lnTo>
                <a:lnTo>
                  <a:pt x="0" y="769440"/>
                </a:lnTo>
                <a:close/>
              </a:path>
            </a:pathLst>
          </a:custGeom>
          <a:solidFill>
            <a:srgbClr val="0FCF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07313" y="4434888"/>
            <a:ext cx="3354070" cy="769620"/>
          </a:xfrm>
          <a:custGeom>
            <a:avLst/>
            <a:gdLst/>
            <a:ahLst/>
            <a:cxnLst/>
            <a:rect l="l" t="t" r="r" b="b"/>
            <a:pathLst>
              <a:path w="3354070" h="769620">
                <a:moveTo>
                  <a:pt x="0" y="769440"/>
                </a:moveTo>
                <a:lnTo>
                  <a:pt x="3353805" y="769440"/>
                </a:lnTo>
                <a:lnTo>
                  <a:pt x="3353805" y="0"/>
                </a:lnTo>
                <a:lnTo>
                  <a:pt x="0" y="0"/>
                </a:lnTo>
                <a:lnTo>
                  <a:pt x="0" y="76944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73267" y="4291584"/>
            <a:ext cx="3567684" cy="12161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45379" y="1901951"/>
            <a:ext cx="3919728" cy="8869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40808" y="1781555"/>
            <a:ext cx="4075176" cy="1289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4297" y="1935659"/>
            <a:ext cx="3803015" cy="769620"/>
          </a:xfrm>
          <a:custGeom>
            <a:avLst/>
            <a:gdLst/>
            <a:ahLst/>
            <a:cxnLst/>
            <a:rect l="l" t="t" r="r" b="b"/>
            <a:pathLst>
              <a:path w="3803015" h="769619">
                <a:moveTo>
                  <a:pt x="0" y="769440"/>
                </a:moveTo>
                <a:lnTo>
                  <a:pt x="3802654" y="769440"/>
                </a:lnTo>
                <a:lnTo>
                  <a:pt x="3802654" y="0"/>
                </a:lnTo>
                <a:lnTo>
                  <a:pt x="0" y="0"/>
                </a:lnTo>
                <a:lnTo>
                  <a:pt x="0" y="769440"/>
                </a:lnTo>
                <a:close/>
              </a:path>
            </a:pathLst>
          </a:custGeom>
          <a:solidFill>
            <a:srgbClr val="0FCF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04297" y="1935659"/>
            <a:ext cx="3803015" cy="769620"/>
          </a:xfrm>
          <a:custGeom>
            <a:avLst/>
            <a:gdLst/>
            <a:ahLst/>
            <a:cxnLst/>
            <a:rect l="l" t="t" r="r" b="b"/>
            <a:pathLst>
              <a:path w="3803015" h="769619">
                <a:moveTo>
                  <a:pt x="0" y="769440"/>
                </a:moveTo>
                <a:lnTo>
                  <a:pt x="3802654" y="769440"/>
                </a:lnTo>
                <a:lnTo>
                  <a:pt x="3802654" y="0"/>
                </a:lnTo>
                <a:lnTo>
                  <a:pt x="0" y="0"/>
                </a:lnTo>
                <a:lnTo>
                  <a:pt x="0" y="76944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77384" y="1792223"/>
            <a:ext cx="4002024" cy="12161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2400" y="2057400"/>
            <a:ext cx="8839200" cy="3276600"/>
          </a:xfrm>
          <a:prstGeom prst="rect">
            <a:avLst/>
          </a:prstGeom>
          <a:solidFill>
            <a:srgbClr val="009CD9"/>
          </a:solidFill>
          <a:ln w="25399">
            <a:solidFill>
              <a:srgbClr val="00719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p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ub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ic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Setti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ng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read</a:t>
            </a:r>
            <a:r>
              <a:rPr sz="1600" spc="-25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ett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ing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Stri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tin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gFi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004E6C"/>
                </a:solidFill>
                <a:latin typeface="Comic Sans MS"/>
                <a:cs typeface="Comic Sans MS"/>
              </a:rPr>
              <a:t>)</a:t>
            </a:r>
            <a:r>
              <a:rPr sz="1600" spc="80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throw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s</a:t>
            </a:r>
            <a:r>
              <a:rPr sz="1600" spc="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P</a:t>
            </a:r>
            <a:r>
              <a:rPr sz="1600" spc="-20" dirty="0">
                <a:solidFill>
                  <a:srgbClr val="0D0D0D"/>
                </a:solidFill>
                <a:latin typeface="Comic Sans MS"/>
                <a:cs typeface="Comic Sans MS"/>
              </a:rPr>
              <a:t>a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rseExcepti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o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n,</a:t>
            </a:r>
            <a:r>
              <a:rPr sz="1600" spc="10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IOExceptio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n,</a:t>
            </a:r>
            <a:endParaRPr sz="1600">
              <a:latin typeface="Comic Sans MS"/>
              <a:cs typeface="Comic Sans MS"/>
            </a:endParaRPr>
          </a:p>
          <a:p>
            <a:pPr marL="456565" indent="-241300">
              <a:lnSpc>
                <a:spcPct val="100000"/>
              </a:lnSpc>
            </a:pP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Fi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eNotFoun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dExceptio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</a:t>
            </a:r>
            <a:r>
              <a:rPr sz="1600" spc="1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{</a:t>
            </a:r>
            <a:endParaRPr sz="1600">
              <a:latin typeface="Comic Sans MS"/>
              <a:cs typeface="Comic Sans MS"/>
            </a:endParaRPr>
          </a:p>
          <a:p>
            <a:pPr marL="456565">
              <a:lnSpc>
                <a:spcPct val="100000"/>
              </a:lnSpc>
              <a:spcBef>
                <a:spcPts val="384"/>
              </a:spcBef>
            </a:pP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ry</a:t>
            </a:r>
            <a:r>
              <a:rPr sz="16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{</a:t>
            </a:r>
            <a:endParaRPr sz="1600">
              <a:latin typeface="Comic Sans MS"/>
              <a:cs typeface="Comic Sans MS"/>
            </a:endParaRPr>
          </a:p>
          <a:p>
            <a:pPr marL="699135" marR="3349625">
              <a:lnSpc>
                <a:spcPct val="120000"/>
              </a:lnSpc>
            </a:pP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putStream</a:t>
            </a:r>
            <a:r>
              <a:rPr sz="16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inSt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ream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=</a:t>
            </a:r>
            <a:r>
              <a:rPr sz="16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readSt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eam(se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ng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F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Set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g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ng</a:t>
            </a:r>
            <a:r>
              <a:rPr sz="16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=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parseFi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inSt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rea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);</a:t>
            </a:r>
            <a:endParaRPr sz="1600">
              <a:latin typeface="Comic Sans MS"/>
              <a:cs typeface="Comic Sans MS"/>
            </a:endParaRPr>
          </a:p>
          <a:p>
            <a:pPr marL="456565">
              <a:lnSpc>
                <a:spcPct val="100000"/>
              </a:lnSpc>
              <a:spcBef>
                <a:spcPts val="385"/>
              </a:spcBef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}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atc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h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(</a:t>
            </a:r>
            <a:r>
              <a:rPr sz="1600" spc="-20" dirty="0">
                <a:solidFill>
                  <a:srgbClr val="0D0D0D"/>
                </a:solidFill>
                <a:latin typeface="Comic Sans MS"/>
                <a:cs typeface="Comic Sans MS"/>
              </a:rPr>
              <a:t>T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hrowable</a:t>
            </a:r>
            <a:r>
              <a:rPr sz="1600" spc="1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x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{</a:t>
            </a:r>
            <a:endParaRPr sz="1600">
              <a:latin typeface="Comic Sans MS"/>
              <a:cs typeface="Comic Sans MS"/>
            </a:endParaRPr>
          </a:p>
          <a:p>
            <a:pPr marL="699135" marR="3806825">
              <a:lnSpc>
                <a:spcPct val="120000"/>
              </a:lnSpc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log.warn(“Can</a:t>
            </a:r>
            <a:r>
              <a:rPr sz="1600" spc="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not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read</a:t>
            </a:r>
            <a:r>
              <a:rPr sz="16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ting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”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,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ng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F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t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h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row</a:t>
            </a:r>
            <a:r>
              <a:rPr sz="1600" spc="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x;</a:t>
            </a:r>
            <a:endParaRPr sz="1600">
              <a:latin typeface="Comic Sans MS"/>
              <a:cs typeface="Comic Sans MS"/>
            </a:endParaRPr>
          </a:p>
          <a:p>
            <a:pPr marL="456565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}</a:t>
            </a:r>
            <a:endParaRPr sz="1600">
              <a:latin typeface="Comic Sans MS"/>
              <a:cs typeface="Comic Sans MS"/>
            </a:endParaRPr>
          </a:p>
          <a:p>
            <a:pPr marL="456565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……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……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…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..</a:t>
            </a:r>
            <a:endParaRPr sz="1600">
              <a:latin typeface="Comic Sans MS"/>
              <a:cs typeface="Comic Sans MS"/>
            </a:endParaRPr>
          </a:p>
          <a:p>
            <a:pPr marL="215900">
              <a:lnSpc>
                <a:spcPct val="100000"/>
              </a:lnSpc>
              <a:spcBef>
                <a:spcPts val="385"/>
              </a:spcBef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}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888" y="286511"/>
            <a:ext cx="4192524" cy="969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5908" y="286511"/>
            <a:ext cx="1019555" cy="969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51959" y="286511"/>
            <a:ext cx="728472" cy="969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76928" y="286511"/>
            <a:ext cx="2561844" cy="9692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35267" y="286511"/>
            <a:ext cx="694943" cy="9692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172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Mul</a:t>
            </a:r>
            <a:r>
              <a:rPr sz="3200" spc="-15" dirty="0"/>
              <a:t>t</a:t>
            </a:r>
            <a:r>
              <a:rPr sz="3200" dirty="0"/>
              <a:t>i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" dirty="0"/>
              <a:t>C</a:t>
            </a:r>
            <a:r>
              <a:rPr sz="3200" spc="-30" dirty="0"/>
              <a:t>a</a:t>
            </a:r>
            <a:r>
              <a:rPr sz="3200" spc="-45" dirty="0"/>
              <a:t>t</a:t>
            </a:r>
            <a:r>
              <a:rPr sz="3200" dirty="0"/>
              <a:t>ch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/>
              <a:t>and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/>
              <a:t>F</a:t>
            </a:r>
            <a:r>
              <a:rPr sz="3200" dirty="0"/>
              <a:t>i</a:t>
            </a:r>
            <a:r>
              <a:rPr sz="3200" spc="-5" dirty="0"/>
              <a:t>na</a:t>
            </a:r>
            <a:r>
              <a:rPr sz="3200" dirty="0"/>
              <a:t>l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60" dirty="0"/>
              <a:t>R</a:t>
            </a:r>
            <a:r>
              <a:rPr sz="3200" dirty="0"/>
              <a:t>e-th</a:t>
            </a:r>
            <a:r>
              <a:rPr sz="3200" spc="-60" dirty="0"/>
              <a:t>r</a:t>
            </a:r>
            <a:r>
              <a:rPr sz="3200" spc="-5" dirty="0"/>
              <a:t>o</a:t>
            </a:r>
            <a:r>
              <a:rPr sz="3200" dirty="0"/>
              <a:t>w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5" dirty="0"/>
              <a:t>Co</a:t>
            </a:r>
            <a:r>
              <a:rPr sz="3200" spc="-30" dirty="0"/>
              <a:t>n</a:t>
            </a:r>
            <a:r>
              <a:rPr sz="3200" dirty="0"/>
              <a:t>t.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1600" y="1444752"/>
            <a:ext cx="145577" cy="484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44752"/>
            <a:ext cx="152399" cy="484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91600" y="1371600"/>
            <a:ext cx="152400" cy="73660"/>
          </a:xfrm>
          <a:custGeom>
            <a:avLst/>
            <a:gdLst/>
            <a:ahLst/>
            <a:cxnLst/>
            <a:rect l="l" t="t" r="r" b="b"/>
            <a:pathLst>
              <a:path w="152400" h="73659">
                <a:moveTo>
                  <a:pt x="0" y="73151"/>
                </a:moveTo>
                <a:lnTo>
                  <a:pt x="152399" y="73151"/>
                </a:lnTo>
                <a:lnTo>
                  <a:pt x="1523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71600"/>
            <a:ext cx="152400" cy="73660"/>
          </a:xfrm>
          <a:custGeom>
            <a:avLst/>
            <a:gdLst/>
            <a:ahLst/>
            <a:cxnLst/>
            <a:rect l="l" t="t" r="r" b="b"/>
            <a:pathLst>
              <a:path w="152400" h="73659">
                <a:moveTo>
                  <a:pt x="0" y="73151"/>
                </a:moveTo>
                <a:lnTo>
                  <a:pt x="152399" y="73151"/>
                </a:lnTo>
                <a:lnTo>
                  <a:pt x="1523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1731" y="149352"/>
            <a:ext cx="4948428" cy="1316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6344" y="149352"/>
            <a:ext cx="940308" cy="1316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75" dirty="0"/>
              <a:t>T</a:t>
            </a:r>
            <a:r>
              <a:rPr sz="4400" spc="15" dirty="0"/>
              <a:t>r</a:t>
            </a:r>
            <a:r>
              <a:rPr sz="4400" dirty="0"/>
              <a:t>y</a:t>
            </a:r>
            <a:r>
              <a:rPr sz="4400" spc="-105" dirty="0">
                <a:latin typeface="Times New Roman"/>
                <a:cs typeface="Times New Roman"/>
              </a:rPr>
              <a:t> </a:t>
            </a:r>
            <a:r>
              <a:rPr sz="4400" dirty="0"/>
              <a:t>With</a:t>
            </a:r>
            <a:r>
              <a:rPr sz="4400" spc="-110" dirty="0">
                <a:latin typeface="Times New Roman"/>
                <a:cs typeface="Times New Roman"/>
              </a:rPr>
              <a:t> </a:t>
            </a:r>
            <a:r>
              <a:rPr sz="4400" spc="-75" dirty="0"/>
              <a:t>R</a:t>
            </a:r>
            <a:r>
              <a:rPr sz="4400" dirty="0"/>
              <a:t>es</a:t>
            </a:r>
            <a:r>
              <a:rPr sz="4400" spc="5" dirty="0"/>
              <a:t>o</a:t>
            </a:r>
            <a:r>
              <a:rPr sz="4400" spc="-5" dirty="0"/>
              <a:t>u</a:t>
            </a:r>
            <a:r>
              <a:rPr sz="4400" spc="-60" dirty="0"/>
              <a:t>r</a:t>
            </a:r>
            <a:r>
              <a:rPr sz="4400" dirty="0"/>
              <a:t>ce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2400" y="1272540"/>
            <a:ext cx="8839200" cy="5509260"/>
          </a:xfrm>
          <a:custGeom>
            <a:avLst/>
            <a:gdLst/>
            <a:ahLst/>
            <a:cxnLst/>
            <a:rect l="l" t="t" r="r" b="b"/>
            <a:pathLst>
              <a:path w="8839200" h="5509259">
                <a:moveTo>
                  <a:pt x="0" y="5509259"/>
                </a:moveTo>
                <a:lnTo>
                  <a:pt x="8839199" y="5509259"/>
                </a:lnTo>
                <a:lnTo>
                  <a:pt x="8839199" y="0"/>
                </a:lnTo>
                <a:lnTo>
                  <a:pt x="0" y="0"/>
                </a:lnTo>
                <a:lnTo>
                  <a:pt x="0" y="5509259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1272540"/>
            <a:ext cx="8839200" cy="5509260"/>
          </a:xfrm>
          <a:custGeom>
            <a:avLst/>
            <a:gdLst/>
            <a:ahLst/>
            <a:cxnLst/>
            <a:rect l="l" t="t" r="r" b="b"/>
            <a:pathLst>
              <a:path w="8839200" h="5509259">
                <a:moveTo>
                  <a:pt x="0" y="5509259"/>
                </a:moveTo>
                <a:lnTo>
                  <a:pt x="8839199" y="5509259"/>
                </a:lnTo>
                <a:lnTo>
                  <a:pt x="8839199" y="0"/>
                </a:lnTo>
                <a:lnTo>
                  <a:pt x="0" y="0"/>
                </a:lnTo>
                <a:lnTo>
                  <a:pt x="0" y="5509259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6860" y="1344290"/>
            <a:ext cx="6777355" cy="535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280" marR="2613025" indent="-323215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tic</a:t>
            </a:r>
            <a:r>
              <a:rPr sz="1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Str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eadCo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figu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(Str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file)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eader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eader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600">
              <a:latin typeface="Calibri"/>
              <a:cs typeface="Calibri"/>
            </a:endParaRPr>
          </a:p>
          <a:p>
            <a:pPr marL="33528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518159" marR="1986280">
              <a:lnSpc>
                <a:spcPct val="100000"/>
              </a:lnSpc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eader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r(new</a:t>
            </a:r>
            <a:r>
              <a:rPr sz="1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r(f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Str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600">
              <a:latin typeface="Calibri"/>
              <a:cs typeface="Calibri"/>
            </a:endParaRPr>
          </a:p>
          <a:p>
            <a:pPr marL="518159" marR="224790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Str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ingBuil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Str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ingBuil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r(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000);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((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eade</a:t>
            </a:r>
            <a:r>
              <a:rPr sz="1600" spc="-1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!=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702945">
              <a:lnSpc>
                <a:spcPct val="100000"/>
              </a:lnSpc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t.ap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pen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1600">
              <a:latin typeface="Calibri"/>
              <a:cs typeface="Calibri"/>
            </a:endParaRPr>
          </a:p>
          <a:p>
            <a:pPr marL="518159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518159">
              <a:lnSpc>
                <a:spcPct val="100000"/>
              </a:lnSpc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oStr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();</a:t>
            </a:r>
            <a:endParaRPr sz="1600">
              <a:latin typeface="Calibri"/>
              <a:cs typeface="Calibri"/>
            </a:endParaRPr>
          </a:p>
          <a:p>
            <a:pPr marL="33528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r>
              <a:rPr sz="1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OE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x){</a:t>
            </a:r>
            <a:endParaRPr sz="1600">
              <a:latin typeface="Calibri"/>
              <a:cs typeface="Calibri"/>
            </a:endParaRPr>
          </a:p>
          <a:p>
            <a:pPr marL="518159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figu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figu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file:{}",</a:t>
            </a:r>
            <a:r>
              <a:rPr sz="16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600">
              <a:latin typeface="Calibri"/>
              <a:cs typeface="Calibri"/>
            </a:endParaRPr>
          </a:p>
          <a:p>
            <a:pPr marL="33528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518159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eader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!=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702945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887730">
              <a:lnSpc>
                <a:spcPct val="100000"/>
              </a:lnSpc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eade</a:t>
            </a:r>
            <a:r>
              <a:rPr sz="1600" spc="-1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.cl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ose();</a:t>
            </a:r>
            <a:endParaRPr sz="1600">
              <a:latin typeface="Calibri"/>
              <a:cs typeface="Calibri"/>
            </a:endParaRPr>
          </a:p>
          <a:p>
            <a:pPr marL="887730" marR="4017645" indent="-184785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OE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x)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x.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ac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600" spc="-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ac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();</a:t>
            </a:r>
            <a:endParaRPr sz="1600">
              <a:latin typeface="Calibri"/>
              <a:cs typeface="Calibri"/>
            </a:endParaRPr>
          </a:p>
          <a:p>
            <a:pPr marL="702945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518159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33528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4667" y="2633472"/>
            <a:ext cx="3613403" cy="826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53811" y="2529839"/>
            <a:ext cx="3727703" cy="1179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03737" y="2667012"/>
            <a:ext cx="3496945" cy="708025"/>
          </a:xfrm>
          <a:custGeom>
            <a:avLst/>
            <a:gdLst/>
            <a:ahLst/>
            <a:cxnLst/>
            <a:rect l="l" t="t" r="r" b="b"/>
            <a:pathLst>
              <a:path w="3496945" h="708025">
                <a:moveTo>
                  <a:pt x="0" y="707885"/>
                </a:moveTo>
                <a:lnTo>
                  <a:pt x="3496452" y="707885"/>
                </a:lnTo>
                <a:lnTo>
                  <a:pt x="3496452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0FCF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03737" y="2667012"/>
            <a:ext cx="3496945" cy="708025"/>
          </a:xfrm>
          <a:custGeom>
            <a:avLst/>
            <a:gdLst/>
            <a:ahLst/>
            <a:cxnLst/>
            <a:rect l="l" t="t" r="r" b="b"/>
            <a:pathLst>
              <a:path w="3496945" h="708025">
                <a:moveTo>
                  <a:pt x="0" y="707885"/>
                </a:moveTo>
                <a:lnTo>
                  <a:pt x="3496452" y="707885"/>
                </a:lnTo>
                <a:lnTo>
                  <a:pt x="3496452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90388" y="2540507"/>
            <a:ext cx="3654552" cy="11064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731" y="149352"/>
            <a:ext cx="5070348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8264" y="149352"/>
            <a:ext cx="1905000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9447" y="149352"/>
            <a:ext cx="954024" cy="1316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9655" y="149352"/>
            <a:ext cx="940307" cy="1316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75" dirty="0"/>
              <a:t>T</a:t>
            </a:r>
            <a:r>
              <a:rPr sz="4400" spc="15" dirty="0"/>
              <a:t>r</a:t>
            </a:r>
            <a:r>
              <a:rPr sz="4400" dirty="0"/>
              <a:t>y</a:t>
            </a:r>
            <a:r>
              <a:rPr sz="4400" spc="-105" dirty="0">
                <a:latin typeface="Times New Roman"/>
                <a:cs typeface="Times New Roman"/>
              </a:rPr>
              <a:t> </a:t>
            </a:r>
            <a:r>
              <a:rPr sz="4400" dirty="0"/>
              <a:t>With</a:t>
            </a:r>
            <a:r>
              <a:rPr sz="4400" spc="-110" dirty="0">
                <a:latin typeface="Times New Roman"/>
                <a:cs typeface="Times New Roman"/>
              </a:rPr>
              <a:t> </a:t>
            </a:r>
            <a:r>
              <a:rPr sz="4400" spc="-75" dirty="0"/>
              <a:t>R</a:t>
            </a:r>
            <a:r>
              <a:rPr sz="4400" dirty="0"/>
              <a:t>es</a:t>
            </a:r>
            <a:r>
              <a:rPr sz="4400" spc="5" dirty="0"/>
              <a:t>o</a:t>
            </a:r>
            <a:r>
              <a:rPr sz="4400" spc="-5" dirty="0"/>
              <a:t>u</a:t>
            </a:r>
            <a:r>
              <a:rPr sz="4400" spc="-60" dirty="0"/>
              <a:t>r</a:t>
            </a:r>
            <a:r>
              <a:rPr sz="4400" dirty="0"/>
              <a:t>ce</a:t>
            </a:r>
            <a:r>
              <a:rPr sz="4400" spc="-140" dirty="0">
                <a:latin typeface="Times New Roman"/>
                <a:cs typeface="Times New Roman"/>
              </a:rPr>
              <a:t> </a:t>
            </a:r>
            <a:r>
              <a:rPr sz="4400" spc="-5" dirty="0"/>
              <a:t>C</a:t>
            </a:r>
            <a:r>
              <a:rPr sz="4400" spc="5" dirty="0"/>
              <a:t>o</a:t>
            </a:r>
            <a:r>
              <a:rPr sz="4400" spc="-35" dirty="0"/>
              <a:t>n</a:t>
            </a:r>
            <a:r>
              <a:rPr sz="4400" spc="150" dirty="0"/>
              <a:t>t</a:t>
            </a:r>
            <a:r>
              <a:rPr sz="4400" dirty="0">
                <a:latin typeface="Calibri"/>
                <a:cs typeface="Calibri"/>
              </a:rPr>
              <a:t>’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400" y="2133606"/>
            <a:ext cx="8839200" cy="3416300"/>
          </a:xfrm>
          <a:custGeom>
            <a:avLst/>
            <a:gdLst/>
            <a:ahLst/>
            <a:cxnLst/>
            <a:rect l="l" t="t" r="r" b="b"/>
            <a:pathLst>
              <a:path w="8839200" h="3416300">
                <a:moveTo>
                  <a:pt x="0" y="3416289"/>
                </a:moveTo>
                <a:lnTo>
                  <a:pt x="8839199" y="3416289"/>
                </a:lnTo>
                <a:lnTo>
                  <a:pt x="8839199" y="0"/>
                </a:lnTo>
                <a:lnTo>
                  <a:pt x="0" y="0"/>
                </a:lnTo>
                <a:lnTo>
                  <a:pt x="0" y="3416289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400" y="2133606"/>
            <a:ext cx="8839200" cy="3416300"/>
          </a:xfrm>
          <a:custGeom>
            <a:avLst/>
            <a:gdLst/>
            <a:ahLst/>
            <a:cxnLst/>
            <a:rect l="l" t="t" r="r" b="b"/>
            <a:pathLst>
              <a:path w="8839200" h="3416300">
                <a:moveTo>
                  <a:pt x="0" y="3416289"/>
                </a:moveTo>
                <a:lnTo>
                  <a:pt x="8839199" y="3416289"/>
                </a:lnTo>
                <a:lnTo>
                  <a:pt x="8839199" y="0"/>
                </a:lnTo>
                <a:lnTo>
                  <a:pt x="0" y="0"/>
                </a:lnTo>
                <a:lnTo>
                  <a:pt x="0" y="3416289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2956" y="2208932"/>
            <a:ext cx="7646034" cy="3272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eadCo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igu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e)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588645" marR="363855" indent="-209550">
              <a:lnSpc>
                <a:spcPct val="100000"/>
              </a:lnSpc>
            </a:pP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try</a:t>
            </a:r>
            <a:r>
              <a:rPr sz="1800" spc="-35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004E6C"/>
                </a:solidFill>
                <a:latin typeface="Calibri"/>
                <a:cs typeface="Calibri"/>
              </a:rPr>
              <a:t>Bu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f</a:t>
            </a:r>
            <a:r>
              <a:rPr sz="1800" spc="-50" dirty="0">
                <a:solidFill>
                  <a:srgbClr val="004E6C"/>
                </a:solidFill>
                <a:latin typeface="Calibri"/>
                <a:cs typeface="Calibri"/>
              </a:rPr>
              <a:t>f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004E6C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ed</a:t>
            </a:r>
            <a:r>
              <a:rPr sz="1800" spc="-55" dirty="0">
                <a:solidFill>
                  <a:srgbClr val="004E6C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ea</a:t>
            </a:r>
            <a:r>
              <a:rPr sz="1800" spc="-5" dirty="0">
                <a:solidFill>
                  <a:srgbClr val="004E6C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er</a:t>
            </a:r>
            <a:r>
              <a:rPr sz="1800" spc="-25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004E6C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ea</a:t>
            </a:r>
            <a:r>
              <a:rPr sz="1800" spc="-5" dirty="0">
                <a:solidFill>
                  <a:srgbClr val="004E6C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er</a:t>
            </a:r>
            <a:r>
              <a:rPr sz="1800" spc="-30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4E6C"/>
                </a:solidFill>
                <a:latin typeface="Calibri"/>
                <a:cs typeface="Calibri"/>
              </a:rPr>
              <a:t>=</a:t>
            </a:r>
            <a:r>
              <a:rPr sz="1800" spc="-40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004E6C"/>
                </a:solidFill>
                <a:latin typeface="Calibri"/>
                <a:cs typeface="Calibri"/>
              </a:rPr>
              <a:t>new</a:t>
            </a:r>
            <a:r>
              <a:rPr sz="1800" spc="-35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4E6C"/>
                </a:solidFill>
                <a:latin typeface="Calibri"/>
                <a:cs typeface="Calibri"/>
              </a:rPr>
              <a:t>Bu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f</a:t>
            </a:r>
            <a:r>
              <a:rPr sz="1800" spc="-50" dirty="0">
                <a:solidFill>
                  <a:srgbClr val="004E6C"/>
                </a:solidFill>
                <a:latin typeface="Calibri"/>
                <a:cs typeface="Calibri"/>
              </a:rPr>
              <a:t>f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004E6C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ed</a:t>
            </a:r>
            <a:r>
              <a:rPr sz="1800" spc="-55" dirty="0">
                <a:solidFill>
                  <a:srgbClr val="004E6C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ea</a:t>
            </a:r>
            <a:r>
              <a:rPr sz="1800" spc="-5" dirty="0">
                <a:solidFill>
                  <a:srgbClr val="004E6C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004E6C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(</a:t>
            </a:r>
            <a:r>
              <a:rPr sz="1800" spc="-15" dirty="0">
                <a:solidFill>
                  <a:srgbClr val="004E6C"/>
                </a:solidFill>
                <a:latin typeface="Calibri"/>
                <a:cs typeface="Calibri"/>
              </a:rPr>
              <a:t>new</a:t>
            </a:r>
            <a:r>
              <a:rPr sz="1800" spc="-25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4E6C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004E6C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le</a:t>
            </a:r>
            <a:r>
              <a:rPr sz="1800" spc="-50" dirty="0">
                <a:solidFill>
                  <a:srgbClr val="004E6C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ea</a:t>
            </a:r>
            <a:r>
              <a:rPr sz="1800" spc="-5" dirty="0">
                <a:solidFill>
                  <a:srgbClr val="004E6C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er</a:t>
            </a:r>
            <a:r>
              <a:rPr sz="1800" spc="-5" dirty="0">
                <a:solidFill>
                  <a:srgbClr val="004E6C"/>
                </a:solidFill>
                <a:latin typeface="Calibri"/>
                <a:cs typeface="Calibri"/>
              </a:rPr>
              <a:t>(f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004E6C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004E6C"/>
                </a:solidFill>
                <a:latin typeface="Calibri"/>
                <a:cs typeface="Calibri"/>
              </a:rPr>
              <a:t>e)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)</a:t>
            </a:r>
            <a:r>
              <a:rPr sz="1800" dirty="0">
                <a:solidFill>
                  <a:srgbClr val="004E6C"/>
                </a:solidFill>
                <a:latin typeface="Calibri"/>
                <a:cs typeface="Calibri"/>
              </a:rPr>
              <a:t>;)</a:t>
            </a:r>
            <a:r>
              <a:rPr sz="1800" spc="10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4E6C"/>
                </a:solidFill>
                <a:latin typeface="Calibri"/>
                <a:cs typeface="Calibri"/>
              </a:rPr>
              <a:t>{</a:t>
            </a:r>
            <a:r>
              <a:rPr sz="1800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Strin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ll;</a:t>
            </a:r>
            <a:endParaRPr sz="1800">
              <a:latin typeface="Calibri"/>
              <a:cs typeface="Calibri"/>
            </a:endParaRPr>
          </a:p>
          <a:p>
            <a:pPr marL="588645" marR="253809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Strin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Strin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1000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((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9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dLi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!=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R="4022725" algn="ctr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t.append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1800">
              <a:latin typeface="Calibri"/>
              <a:cs typeface="Calibri"/>
            </a:endParaRPr>
          </a:p>
          <a:p>
            <a:pPr marL="58864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 marL="588645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turn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oStrin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();</a:t>
            </a:r>
            <a:endParaRPr sz="18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IOE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x){</a:t>
            </a:r>
            <a:endParaRPr sz="1800">
              <a:latin typeface="Calibri"/>
              <a:cs typeface="Calibri"/>
            </a:endParaRPr>
          </a:p>
          <a:p>
            <a:pPr marL="58864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ow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gu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ead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gu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le:{}",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le);</a:t>
            </a:r>
            <a:endParaRPr sz="18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 marL="16954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33288" y="3454908"/>
            <a:ext cx="3203447" cy="824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33288" y="3349752"/>
            <a:ext cx="3332988" cy="11795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1200" y="3487817"/>
            <a:ext cx="3086100" cy="708025"/>
          </a:xfrm>
          <a:custGeom>
            <a:avLst/>
            <a:gdLst/>
            <a:ahLst/>
            <a:cxnLst/>
            <a:rect l="l" t="t" r="r" b="b"/>
            <a:pathLst>
              <a:path w="3086100" h="708025">
                <a:moveTo>
                  <a:pt x="0" y="707885"/>
                </a:moveTo>
                <a:lnTo>
                  <a:pt x="3086099" y="707885"/>
                </a:lnTo>
                <a:lnTo>
                  <a:pt x="30860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0FCF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1200" y="3487817"/>
            <a:ext cx="3086100" cy="708025"/>
          </a:xfrm>
          <a:custGeom>
            <a:avLst/>
            <a:gdLst/>
            <a:ahLst/>
            <a:cxnLst/>
            <a:rect l="l" t="t" r="r" b="b"/>
            <a:pathLst>
              <a:path w="3086100" h="708025">
                <a:moveTo>
                  <a:pt x="0" y="707885"/>
                </a:moveTo>
                <a:lnTo>
                  <a:pt x="3086099" y="707885"/>
                </a:lnTo>
                <a:lnTo>
                  <a:pt x="30860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69864" y="3360420"/>
            <a:ext cx="3261360" cy="1107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3000" y="5280659"/>
            <a:ext cx="485140" cy="510540"/>
          </a:xfrm>
          <a:custGeom>
            <a:avLst/>
            <a:gdLst/>
            <a:ahLst/>
            <a:cxnLst/>
            <a:rect l="l" t="t" r="r" b="b"/>
            <a:pathLst>
              <a:path w="485139" h="510539">
                <a:moveTo>
                  <a:pt x="363473" y="242315"/>
                </a:moveTo>
                <a:lnTo>
                  <a:pt x="121157" y="242315"/>
                </a:lnTo>
                <a:lnTo>
                  <a:pt x="121157" y="510539"/>
                </a:lnTo>
                <a:lnTo>
                  <a:pt x="363473" y="510539"/>
                </a:lnTo>
                <a:lnTo>
                  <a:pt x="363473" y="242315"/>
                </a:lnTo>
                <a:close/>
              </a:path>
              <a:path w="485139" h="510539">
                <a:moveTo>
                  <a:pt x="242315" y="0"/>
                </a:moveTo>
                <a:lnTo>
                  <a:pt x="0" y="242315"/>
                </a:lnTo>
                <a:lnTo>
                  <a:pt x="484631" y="242315"/>
                </a:lnTo>
                <a:lnTo>
                  <a:pt x="242315" y="0"/>
                </a:lnTo>
                <a:close/>
              </a:path>
            </a:pathLst>
          </a:custGeom>
          <a:solidFill>
            <a:srgbClr val="0868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3000" y="5280659"/>
            <a:ext cx="485140" cy="510540"/>
          </a:xfrm>
          <a:custGeom>
            <a:avLst/>
            <a:gdLst/>
            <a:ahLst/>
            <a:cxnLst/>
            <a:rect l="l" t="t" r="r" b="b"/>
            <a:pathLst>
              <a:path w="485139" h="510539">
                <a:moveTo>
                  <a:pt x="0" y="242315"/>
                </a:moveTo>
                <a:lnTo>
                  <a:pt x="242315" y="0"/>
                </a:lnTo>
                <a:lnTo>
                  <a:pt x="484631" y="242315"/>
                </a:lnTo>
                <a:lnTo>
                  <a:pt x="363473" y="242315"/>
                </a:lnTo>
                <a:lnTo>
                  <a:pt x="363473" y="510539"/>
                </a:lnTo>
                <a:lnTo>
                  <a:pt x="121157" y="510539"/>
                </a:lnTo>
                <a:lnTo>
                  <a:pt x="121157" y="242315"/>
                </a:lnTo>
                <a:lnTo>
                  <a:pt x="0" y="242315"/>
                </a:lnTo>
                <a:close/>
              </a:path>
            </a:pathLst>
          </a:custGeom>
          <a:ln w="25399">
            <a:solidFill>
              <a:srgbClr val="08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7160" y="5775959"/>
            <a:ext cx="5687568" cy="1082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88052" y="1281683"/>
            <a:ext cx="4079748" cy="16017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02267" y="2012685"/>
            <a:ext cx="485140" cy="502284"/>
          </a:xfrm>
          <a:custGeom>
            <a:avLst/>
            <a:gdLst/>
            <a:ahLst/>
            <a:cxnLst/>
            <a:rect l="l" t="t" r="r" b="b"/>
            <a:pathLst>
              <a:path w="485140" h="502285">
                <a:moveTo>
                  <a:pt x="484631" y="259598"/>
                </a:moveTo>
                <a:lnTo>
                  <a:pt x="0" y="259598"/>
                </a:lnTo>
                <a:lnTo>
                  <a:pt x="242315" y="501914"/>
                </a:lnTo>
                <a:lnTo>
                  <a:pt x="484631" y="259598"/>
                </a:lnTo>
                <a:close/>
              </a:path>
              <a:path w="485140" h="502285">
                <a:moveTo>
                  <a:pt x="363473" y="0"/>
                </a:moveTo>
                <a:lnTo>
                  <a:pt x="121157" y="0"/>
                </a:lnTo>
                <a:lnTo>
                  <a:pt x="121157" y="259598"/>
                </a:lnTo>
                <a:lnTo>
                  <a:pt x="363473" y="259598"/>
                </a:lnTo>
                <a:lnTo>
                  <a:pt x="363473" y="0"/>
                </a:lnTo>
                <a:close/>
              </a:path>
            </a:pathLst>
          </a:custGeom>
          <a:solidFill>
            <a:srgbClr val="0868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02267" y="2012685"/>
            <a:ext cx="485140" cy="502284"/>
          </a:xfrm>
          <a:custGeom>
            <a:avLst/>
            <a:gdLst/>
            <a:ahLst/>
            <a:cxnLst/>
            <a:rect l="l" t="t" r="r" b="b"/>
            <a:pathLst>
              <a:path w="485140" h="502285">
                <a:moveTo>
                  <a:pt x="0" y="259598"/>
                </a:moveTo>
                <a:lnTo>
                  <a:pt x="121157" y="259598"/>
                </a:lnTo>
                <a:lnTo>
                  <a:pt x="121157" y="0"/>
                </a:lnTo>
                <a:lnTo>
                  <a:pt x="363473" y="0"/>
                </a:lnTo>
                <a:lnTo>
                  <a:pt x="363473" y="259598"/>
                </a:lnTo>
                <a:lnTo>
                  <a:pt x="484631" y="259598"/>
                </a:lnTo>
                <a:lnTo>
                  <a:pt x="242315" y="501914"/>
                </a:lnTo>
                <a:lnTo>
                  <a:pt x="0" y="259598"/>
                </a:lnTo>
                <a:close/>
              </a:path>
            </a:pathLst>
          </a:custGeom>
          <a:ln w="25399">
            <a:solidFill>
              <a:srgbClr val="08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637153"/>
            <a:ext cx="7795895" cy="425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ts val="2605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355600">
              <a:lnSpc>
                <a:spcPts val="3554"/>
              </a:lnSpc>
            </a:pPr>
            <a:r>
              <a:rPr sz="3200" dirty="0">
                <a:latin typeface="Calibri"/>
                <a:cs typeface="Calibri"/>
              </a:rPr>
              <a:t>Au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oseab</a:t>
            </a:r>
            <a:r>
              <a:rPr sz="3200" spc="-10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sup</a:t>
            </a:r>
            <a:r>
              <a:rPr sz="3200" spc="-15" dirty="0">
                <a:latin typeface="Calibri"/>
                <a:cs typeface="Calibri"/>
              </a:rPr>
              <a:t>p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essed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60" dirty="0">
                <a:latin typeface="Calibri"/>
                <a:cs typeface="Calibri"/>
              </a:rPr>
              <a:t>f</a:t>
            </a:r>
            <a:r>
              <a:rPr sz="3200" spc="-5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v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endParaRPr sz="3200">
              <a:latin typeface="Calibri"/>
              <a:cs typeface="Calibri"/>
            </a:endParaRPr>
          </a:p>
          <a:p>
            <a:pPr marL="355600">
              <a:lnSpc>
                <a:spcPts val="3650"/>
              </a:lnSpc>
            </a:pPr>
            <a:r>
              <a:rPr sz="3200" spc="-50" dirty="0">
                <a:latin typeface="Calibri"/>
                <a:cs typeface="Calibri"/>
              </a:rPr>
              <a:t>e</a:t>
            </a:r>
            <a:r>
              <a:rPr sz="3200" spc="-7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ce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th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ed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m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10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ch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ock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250" spc="-270" dirty="0">
                <a:solidFill>
                  <a:srgbClr val="03607A"/>
                </a:solidFill>
                <a:latin typeface="Wingdings 2"/>
                <a:cs typeface="Wingdings 2"/>
              </a:rPr>
              <a:t></a:t>
            </a:r>
            <a:r>
              <a:rPr sz="2250" spc="14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J</a:t>
            </a:r>
            <a:r>
              <a:rPr sz="3200" spc="-50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aDoc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Au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oseab</a:t>
            </a:r>
            <a:r>
              <a:rPr sz="3200" spc="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mo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ail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6784" y="199643"/>
            <a:ext cx="5498591" cy="1200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1664" y="199643"/>
            <a:ext cx="3668267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6219" y="199643"/>
            <a:ext cx="858011" cy="1200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2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60" dirty="0"/>
              <a:t>T</a:t>
            </a:r>
            <a:r>
              <a:rPr dirty="0"/>
              <a:t>r</a:t>
            </a:r>
            <a:r>
              <a:rPr spc="-20" dirty="0"/>
              <a:t>y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spc="-25" dirty="0"/>
              <a:t>Wi</a:t>
            </a:r>
            <a:r>
              <a:rPr dirty="0"/>
              <a:t>th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85" dirty="0"/>
              <a:t>R</a:t>
            </a:r>
            <a:r>
              <a:rPr spc="-20" dirty="0"/>
              <a:t>esou</a:t>
            </a:r>
            <a:r>
              <a:rPr spc="-85" dirty="0"/>
              <a:t>r</a:t>
            </a:r>
            <a:r>
              <a:rPr spc="-20" dirty="0"/>
              <a:t>ce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25" dirty="0"/>
              <a:t>Au</a:t>
            </a:r>
            <a:r>
              <a:rPr spc="-50" dirty="0"/>
              <a:t>t</a:t>
            </a:r>
            <a:r>
              <a:rPr spc="-5" dirty="0"/>
              <a:t>oc</a:t>
            </a:r>
            <a:r>
              <a:rPr dirty="0"/>
              <a:t>l</a:t>
            </a:r>
            <a:r>
              <a:rPr spc="-25" dirty="0"/>
              <a:t>oseab</a:t>
            </a:r>
            <a:r>
              <a:rPr spc="-5" dirty="0"/>
              <a:t>l</a:t>
            </a:r>
            <a:r>
              <a:rPr spc="-20" dirty="0"/>
              <a:t>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940" y="220979"/>
            <a:ext cx="2577084" cy="853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5623" y="220979"/>
            <a:ext cx="617219" cy="853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09444" y="220979"/>
            <a:ext cx="4308348" cy="853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84391" y="220979"/>
            <a:ext cx="614171" cy="853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9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/>
              <a:t>Au</a:t>
            </a:r>
            <a:r>
              <a:rPr sz="2800" spc="-40" dirty="0"/>
              <a:t>t</a:t>
            </a:r>
            <a:r>
              <a:rPr sz="2800" spc="-20" dirty="0"/>
              <a:t>oc</a:t>
            </a:r>
            <a:r>
              <a:rPr sz="2800" spc="-10" dirty="0"/>
              <a:t>l</a:t>
            </a:r>
            <a:r>
              <a:rPr sz="2800" spc="-20" dirty="0"/>
              <a:t>oseab</a:t>
            </a:r>
            <a:r>
              <a:rPr sz="2800" spc="-5" dirty="0"/>
              <a:t>l</a:t>
            </a:r>
            <a:r>
              <a:rPr sz="2800" spc="-15" dirty="0"/>
              <a:t>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5" dirty="0"/>
              <a:t>and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0" dirty="0"/>
              <a:t>Sup</a:t>
            </a:r>
            <a:r>
              <a:rPr sz="2800" spc="-30" dirty="0"/>
              <a:t>p</a:t>
            </a:r>
            <a:r>
              <a:rPr sz="2800" spc="-50" dirty="0"/>
              <a:t>r</a:t>
            </a:r>
            <a:r>
              <a:rPr sz="2800" spc="-15" dirty="0"/>
              <a:t>essed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20" dirty="0"/>
              <a:t>E</a:t>
            </a:r>
            <a:r>
              <a:rPr sz="2800" spc="-75" dirty="0"/>
              <a:t>x</a:t>
            </a:r>
            <a:r>
              <a:rPr sz="2800" spc="-15" dirty="0"/>
              <a:t>ce</a:t>
            </a:r>
            <a:r>
              <a:rPr sz="2800" spc="-30" dirty="0"/>
              <a:t>p</a:t>
            </a:r>
            <a:r>
              <a:rPr sz="2800" spc="-10" dirty="0"/>
              <a:t>ti</a:t>
            </a:r>
            <a:r>
              <a:rPr sz="2800" spc="-20" dirty="0"/>
              <a:t>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400" y="1600200"/>
            <a:ext cx="8839200" cy="2339340"/>
          </a:xfrm>
          <a:prstGeom prst="rect">
            <a:avLst/>
          </a:prstGeom>
          <a:solidFill>
            <a:srgbClr val="009CD9"/>
          </a:solidFill>
          <a:ln w="25399">
            <a:solidFill>
              <a:srgbClr val="00719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blic</a:t>
            </a:r>
            <a:r>
              <a:rPr sz="16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ABC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esou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r>
              <a:rPr sz="1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implem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Aut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oseab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21717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@O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1600">
              <a:latin typeface="Calibri"/>
              <a:cs typeface="Calibri"/>
            </a:endParaRPr>
          </a:p>
          <a:p>
            <a:pPr marL="26289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pub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ose(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throw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s</a:t>
            </a:r>
            <a:r>
              <a:rPr sz="16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D0D0D"/>
                </a:solidFill>
                <a:latin typeface="Comic Sans MS"/>
                <a:cs typeface="Comic Sans MS"/>
              </a:rPr>
              <a:t>ABC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Exce</a:t>
            </a:r>
            <a:r>
              <a:rPr sz="1600" spc="-20" dirty="0">
                <a:solidFill>
                  <a:srgbClr val="0D0D0D"/>
                </a:solidFill>
                <a:latin typeface="Comic Sans MS"/>
                <a:cs typeface="Comic Sans MS"/>
              </a:rPr>
              <a:t>p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tio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</a:t>
            </a:r>
            <a:r>
              <a:rPr sz="16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44704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dosom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();</a:t>
            </a:r>
            <a:endParaRPr sz="1600">
              <a:latin typeface="Calibri"/>
              <a:cs typeface="Calibri"/>
            </a:endParaRPr>
          </a:p>
          <a:p>
            <a:pPr marL="44704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Cond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n)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629920">
              <a:lnSpc>
                <a:spcPct val="100000"/>
              </a:lnSpc>
            </a:pP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t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h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row</a:t>
            </a:r>
            <a:r>
              <a:rPr sz="16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new</a:t>
            </a:r>
            <a:r>
              <a:rPr sz="16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ABCExceptio</a:t>
            </a:r>
            <a:r>
              <a:rPr sz="1600" spc="0" dirty="0">
                <a:solidFill>
                  <a:srgbClr val="0D0D0D"/>
                </a:solidFill>
                <a:latin typeface="Comic Sans MS"/>
                <a:cs typeface="Comic Sans MS"/>
              </a:rPr>
              <a:t>n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("No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t</a:t>
            </a:r>
            <a:r>
              <a:rPr sz="16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supported</a:t>
            </a:r>
            <a:r>
              <a:rPr sz="1600" spc="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yet.");</a:t>
            </a:r>
            <a:endParaRPr sz="1600">
              <a:latin typeface="Comic Sans MS"/>
              <a:cs typeface="Comic Sans MS"/>
            </a:endParaRPr>
          </a:p>
          <a:p>
            <a:pPr marL="44704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26289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7874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7639" y="4114823"/>
            <a:ext cx="8839200" cy="2616200"/>
          </a:xfrm>
          <a:custGeom>
            <a:avLst/>
            <a:gdLst/>
            <a:ahLst/>
            <a:cxnLst/>
            <a:rect l="l" t="t" r="r" b="b"/>
            <a:pathLst>
              <a:path w="8839200" h="2616200">
                <a:moveTo>
                  <a:pt x="0" y="2616077"/>
                </a:moveTo>
                <a:lnTo>
                  <a:pt x="8839199" y="2616077"/>
                </a:lnTo>
                <a:lnTo>
                  <a:pt x="8839199" y="0"/>
                </a:lnTo>
                <a:lnTo>
                  <a:pt x="0" y="0"/>
                </a:lnTo>
                <a:lnTo>
                  <a:pt x="0" y="2616077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639" y="4114823"/>
            <a:ext cx="8839200" cy="2616200"/>
          </a:xfrm>
          <a:custGeom>
            <a:avLst/>
            <a:gdLst/>
            <a:ahLst/>
            <a:cxnLst/>
            <a:rect l="l" t="t" r="r" b="b"/>
            <a:pathLst>
              <a:path w="8839200" h="2616200">
                <a:moveTo>
                  <a:pt x="0" y="2616077"/>
                </a:moveTo>
                <a:lnTo>
                  <a:pt x="8839199" y="2616077"/>
                </a:lnTo>
                <a:lnTo>
                  <a:pt x="8839199" y="0"/>
                </a:lnTo>
                <a:lnTo>
                  <a:pt x="0" y="0"/>
                </a:lnTo>
                <a:lnTo>
                  <a:pt x="0" y="2616077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6380" y="4187187"/>
            <a:ext cx="5415280" cy="242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blic</a:t>
            </a:r>
            <a:r>
              <a:rPr sz="16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ass</a:t>
            </a:r>
            <a:r>
              <a:rPr sz="16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blic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useABC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esou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e()</a:t>
            </a:r>
            <a:r>
              <a:rPr sz="1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563880" marR="786765" indent="-18288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(ABC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esou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r>
              <a:rPr sz="1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esou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r>
              <a:rPr sz="1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ABC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esou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()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dosom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();</a:t>
            </a:r>
            <a:endParaRPr sz="16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Cond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n)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702945">
              <a:lnSpc>
                <a:spcPct val="100000"/>
              </a:lnSpc>
            </a:pP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t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h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row</a:t>
            </a:r>
            <a:r>
              <a:rPr sz="1600" spc="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new</a:t>
            </a:r>
            <a:r>
              <a:rPr sz="16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C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lien</a:t>
            </a:r>
            <a:r>
              <a:rPr sz="1600" spc="-5" dirty="0">
                <a:solidFill>
                  <a:srgbClr val="0D0D0D"/>
                </a:solidFill>
                <a:latin typeface="Comic Sans MS"/>
                <a:cs typeface="Comic Sans MS"/>
              </a:rPr>
              <a:t>t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Exce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ptio</a:t>
            </a:r>
            <a:r>
              <a:rPr sz="1600" dirty="0">
                <a:solidFill>
                  <a:srgbClr val="0D0D0D"/>
                </a:solidFill>
                <a:latin typeface="Comic Sans MS"/>
                <a:cs typeface="Comic Sans MS"/>
              </a:rPr>
              <a:t>n</a:t>
            </a:r>
            <a:r>
              <a:rPr sz="1600" spc="-15" dirty="0">
                <a:solidFill>
                  <a:srgbClr val="0D0D0D"/>
                </a:solidFill>
                <a:latin typeface="Comic Sans MS"/>
                <a:cs typeface="Comic Sans MS"/>
              </a:rPr>
              <a:t>("No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t</a:t>
            </a:r>
            <a:r>
              <a:rPr sz="16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supported</a:t>
            </a:r>
            <a:r>
              <a:rPr sz="1600" spc="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omic Sans MS"/>
                <a:cs typeface="Comic Sans MS"/>
              </a:rPr>
              <a:t>yet.");</a:t>
            </a:r>
            <a:endParaRPr sz="1600">
              <a:latin typeface="Comic Sans MS"/>
              <a:cs typeface="Comic Sans MS"/>
            </a:endParaRPr>
          </a:p>
          <a:p>
            <a:pPr marL="56388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3810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06167" y="5844539"/>
            <a:ext cx="5772911" cy="10134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836" y="0"/>
            <a:ext cx="8624316" cy="100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2543" y="0"/>
            <a:ext cx="777240" cy="1007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4884002"/>
            <a:ext cx="8839200" cy="831215"/>
          </a:xfrm>
          <a:custGeom>
            <a:avLst/>
            <a:gdLst/>
            <a:ahLst/>
            <a:cxnLst/>
            <a:rect l="l" t="t" r="r" b="b"/>
            <a:pathLst>
              <a:path w="8839200" h="831214">
                <a:moveTo>
                  <a:pt x="0" y="830997"/>
                </a:moveTo>
                <a:lnTo>
                  <a:pt x="8839199" y="830997"/>
                </a:lnTo>
                <a:lnTo>
                  <a:pt x="8839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400" y="4884002"/>
            <a:ext cx="8839200" cy="831215"/>
          </a:xfrm>
          <a:custGeom>
            <a:avLst/>
            <a:gdLst/>
            <a:ahLst/>
            <a:cxnLst/>
            <a:rect l="l" t="t" r="r" b="b"/>
            <a:pathLst>
              <a:path w="8839200" h="831214">
                <a:moveTo>
                  <a:pt x="0" y="830997"/>
                </a:moveTo>
                <a:lnTo>
                  <a:pt x="8839199" y="830997"/>
                </a:lnTo>
                <a:lnTo>
                  <a:pt x="8839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7388" y="4927091"/>
            <a:ext cx="3471671" cy="1395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400" y="5874602"/>
            <a:ext cx="8839200" cy="831215"/>
          </a:xfrm>
          <a:custGeom>
            <a:avLst/>
            <a:gdLst/>
            <a:ahLst/>
            <a:cxnLst/>
            <a:rect l="l" t="t" r="r" b="b"/>
            <a:pathLst>
              <a:path w="8839200" h="831215">
                <a:moveTo>
                  <a:pt x="0" y="830997"/>
                </a:moveTo>
                <a:lnTo>
                  <a:pt x="8839199" y="830997"/>
                </a:lnTo>
                <a:lnTo>
                  <a:pt x="8839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400" y="5874602"/>
            <a:ext cx="8839200" cy="831215"/>
          </a:xfrm>
          <a:custGeom>
            <a:avLst/>
            <a:gdLst/>
            <a:ahLst/>
            <a:cxnLst/>
            <a:rect l="l" t="t" r="r" b="b"/>
            <a:pathLst>
              <a:path w="8839200" h="831215">
                <a:moveTo>
                  <a:pt x="0" y="830997"/>
                </a:moveTo>
                <a:lnTo>
                  <a:pt x="8839199" y="830997"/>
                </a:lnTo>
                <a:lnTo>
                  <a:pt x="8839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1140" y="1554241"/>
            <a:ext cx="4600575" cy="510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1650" spc="-15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6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40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</a:pPr>
            <a:r>
              <a:rPr sz="1200" spc="-12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2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</a:pPr>
            <a:r>
              <a:rPr sz="1200" spc="-12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2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</a:pPr>
            <a:r>
              <a:rPr sz="1200" spc="-12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2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55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622300">
              <a:lnSpc>
                <a:spcPct val="100000"/>
              </a:lnSpc>
              <a:spcBef>
                <a:spcPts val="1685"/>
              </a:spcBef>
            </a:pPr>
            <a:r>
              <a:rPr sz="1300" spc="-12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3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</a:pPr>
            <a:r>
              <a:rPr sz="1300" spc="-12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300">
              <a:latin typeface="Wingdings 2"/>
              <a:cs typeface="Wingdings 2"/>
            </a:endParaRPr>
          </a:p>
          <a:p>
            <a:pPr marL="622300">
              <a:lnSpc>
                <a:spcPct val="100000"/>
              </a:lnSpc>
              <a:spcBef>
                <a:spcPts val="705"/>
              </a:spcBef>
              <a:tabLst>
                <a:tab pos="908685" algn="l"/>
              </a:tabLst>
            </a:pPr>
            <a:r>
              <a:rPr sz="1300" spc="-130" dirty="0">
                <a:solidFill>
                  <a:srgbClr val="0FCF9A"/>
                </a:solidFill>
                <a:latin typeface="Wingdings 2"/>
                <a:cs typeface="Wingdings 2"/>
              </a:rPr>
              <a:t></a:t>
            </a:r>
            <a:r>
              <a:rPr sz="1300" spc="-130" dirty="0">
                <a:solidFill>
                  <a:srgbClr val="0FCF9A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Calibri"/>
                <a:cs typeface="Calibri"/>
              </a:rPr>
              <a:t>J</a:t>
            </a:r>
            <a:r>
              <a:rPr sz="2200" spc="-55" dirty="0">
                <a:latin typeface="Calibri"/>
                <a:cs typeface="Calibri"/>
              </a:rPr>
              <a:t>a</a:t>
            </a:r>
            <a:r>
              <a:rPr sz="2200" spc="-45" dirty="0">
                <a:latin typeface="Calibri"/>
                <a:cs typeface="Calibri"/>
              </a:rPr>
              <a:t>v</a:t>
            </a:r>
            <a:r>
              <a:rPr sz="2200" spc="-15" dirty="0">
                <a:latin typeface="Calibri"/>
                <a:cs typeface="Calibri"/>
              </a:rPr>
              <a:t>a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s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a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50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o</a:t>
            </a:r>
            <a:r>
              <a:rPr sz="2200" spc="-20" dirty="0">
                <a:latin typeface="Calibri"/>
                <a:cs typeface="Calibri"/>
              </a:rPr>
              <a:t>ng</a:t>
            </a:r>
            <a:r>
              <a:rPr sz="2200" spc="-10" dirty="0">
                <a:latin typeface="Calibri"/>
                <a:cs typeface="Calibri"/>
              </a:rPr>
              <a:t>ly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typed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l</a:t>
            </a:r>
            <a:r>
              <a:rPr sz="2200" spc="-10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ngua</a:t>
            </a:r>
            <a:r>
              <a:rPr sz="2200" spc="-40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endParaRPr sz="2200">
              <a:latin typeface="Calibri"/>
              <a:cs typeface="Calibri"/>
            </a:endParaRPr>
          </a:p>
          <a:p>
            <a:pPr marL="196850" marR="2312035" indent="-184785">
              <a:lnSpc>
                <a:spcPct val="100000"/>
              </a:lnSpc>
              <a:spcBef>
                <a:spcPts val="1580"/>
              </a:spcBef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blic</a:t>
            </a:r>
            <a:r>
              <a:rPr sz="16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96850" marR="1782445" indent="-184785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blic</a:t>
            </a:r>
            <a:r>
              <a:rPr sz="16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a,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0" dirty="0"/>
              <a:t>B</a:t>
            </a:r>
            <a:r>
              <a:rPr sz="3600" spc="-55" dirty="0"/>
              <a:t>e</a:t>
            </a:r>
            <a:r>
              <a:rPr sz="3600" spc="-70" dirty="0"/>
              <a:t>t</a:t>
            </a:r>
            <a:r>
              <a:rPr sz="3600" spc="-60" dirty="0"/>
              <a:t>t</a:t>
            </a:r>
            <a:r>
              <a:rPr sz="3600" spc="-20" dirty="0"/>
              <a:t>er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5" dirty="0"/>
              <a:t>Sup</a:t>
            </a:r>
            <a:r>
              <a:rPr sz="3600" spc="5" dirty="0"/>
              <a:t>p</a:t>
            </a:r>
            <a:r>
              <a:rPr sz="3600" spc="-25" dirty="0"/>
              <a:t>or</a:t>
            </a:r>
            <a:r>
              <a:rPr sz="3600" spc="-15" dirty="0"/>
              <a:t>t</a:t>
            </a:r>
            <a:r>
              <a:rPr sz="3600" spc="-120" dirty="0">
                <a:latin typeface="Times New Roman"/>
                <a:cs typeface="Times New Roman"/>
              </a:rPr>
              <a:t> </a:t>
            </a:r>
            <a:r>
              <a:rPr sz="3600" spc="-70" dirty="0"/>
              <a:t>f</a:t>
            </a:r>
            <a:r>
              <a:rPr sz="3600" spc="-25" dirty="0"/>
              <a:t>o</a:t>
            </a:r>
            <a:r>
              <a:rPr sz="3600" spc="-15" dirty="0"/>
              <a:t>r</a:t>
            </a:r>
            <a:r>
              <a:rPr sz="3600" spc="-105" dirty="0">
                <a:latin typeface="Times New Roman"/>
                <a:cs typeface="Times New Roman"/>
              </a:rPr>
              <a:t> </a:t>
            </a:r>
            <a:r>
              <a:rPr sz="3600" spc="-25" dirty="0"/>
              <a:t>Othe</a:t>
            </a:r>
            <a:r>
              <a:rPr sz="3600" spc="-15" dirty="0"/>
              <a:t>r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5" dirty="0"/>
              <a:t>Langu</a:t>
            </a:r>
            <a:r>
              <a:rPr sz="3600" spc="10" dirty="0"/>
              <a:t>a</a:t>
            </a:r>
            <a:r>
              <a:rPr sz="3600" spc="-50" dirty="0"/>
              <a:t>g</a:t>
            </a:r>
            <a:r>
              <a:rPr sz="3600" spc="-20" dirty="0"/>
              <a:t>es</a:t>
            </a:r>
            <a:r>
              <a:rPr sz="3600" spc="-110" dirty="0">
                <a:latin typeface="Times New Roman"/>
                <a:cs typeface="Times New Roman"/>
              </a:rPr>
              <a:t> </a:t>
            </a:r>
            <a:r>
              <a:rPr sz="3600" dirty="0"/>
              <a:t>in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dirty="0"/>
              <a:t>JVM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38244" y="5960364"/>
            <a:ext cx="3473196" cy="8976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784" y="0"/>
            <a:ext cx="4105655" cy="1095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38728" y="0"/>
            <a:ext cx="1542288" cy="1095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7303" y="0"/>
            <a:ext cx="858012" cy="10957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51603" y="0"/>
            <a:ext cx="3023615" cy="10957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784" y="504444"/>
            <a:ext cx="4651248" cy="1200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4320" y="504444"/>
            <a:ext cx="858012" cy="1200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pc="-30" dirty="0"/>
              <a:t>Dyn</a:t>
            </a:r>
            <a:r>
              <a:rPr spc="-10" dirty="0"/>
              <a:t>a</a:t>
            </a:r>
            <a:r>
              <a:rPr spc="-20" dirty="0"/>
              <a:t>mic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210" dirty="0"/>
              <a:t>T</a:t>
            </a:r>
            <a:r>
              <a:rPr spc="-20" dirty="0"/>
              <a:t>yping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spc="-80" dirty="0">
                <a:solidFill>
                  <a:srgbClr val="00090C"/>
                </a:solidFill>
              </a:rPr>
              <a:t>w</a:t>
            </a:r>
            <a:r>
              <a:rPr spc="-20" dirty="0">
                <a:solidFill>
                  <a:srgbClr val="00090C"/>
                </a:solidFill>
              </a:rPr>
              <a:t>as</a:t>
            </a:r>
            <a:r>
              <a:rPr spc="-100" dirty="0">
                <a:solidFill>
                  <a:srgbClr val="00090C"/>
                </a:solidFill>
                <a:latin typeface="Times New Roman"/>
                <a:cs typeface="Times New Roman"/>
              </a:rPr>
              <a:t> </a:t>
            </a:r>
            <a:r>
              <a:rPr spc="-30" dirty="0"/>
              <a:t>D</a:t>
            </a:r>
            <a:r>
              <a:rPr spc="-10" dirty="0"/>
              <a:t>i</a:t>
            </a:r>
            <a:r>
              <a:rPr spc="-50" dirty="0"/>
              <a:t>f</a:t>
            </a:r>
            <a:r>
              <a:rPr spc="-5" dirty="0"/>
              <a:t>f</a:t>
            </a:r>
            <a:r>
              <a:rPr dirty="0"/>
              <a:t>i</a:t>
            </a:r>
            <a:r>
              <a:rPr spc="-20" dirty="0"/>
              <a:t>cu</a:t>
            </a:r>
            <a:r>
              <a:rPr spc="-15" dirty="0"/>
              <a:t>lt</a:t>
            </a:r>
            <a:r>
              <a:rPr spc="-114" dirty="0">
                <a:latin typeface="Times New Roman"/>
                <a:cs typeface="Times New Roman"/>
              </a:rPr>
              <a:t> </a:t>
            </a:r>
            <a:r>
              <a:rPr spc="-50" dirty="0"/>
              <a:t>t</a:t>
            </a:r>
            <a:r>
              <a:rPr spc="-25" dirty="0"/>
              <a:t>o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25" dirty="0"/>
              <a:t>Impleme</a:t>
            </a:r>
            <a:r>
              <a:rPr spc="-60" dirty="0"/>
              <a:t>n</a:t>
            </a:r>
            <a:r>
              <a:rPr spc="-15" dirty="0"/>
              <a:t>t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25" dirty="0"/>
              <a:t>n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25" dirty="0"/>
              <a:t>JVM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1050" y="3265564"/>
            <a:ext cx="191008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90C"/>
              </a:buClr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solidFill>
                  <a:srgbClr val="00090C"/>
                </a:solidFill>
                <a:latin typeface="Calibri"/>
                <a:cs typeface="Calibri"/>
              </a:rPr>
              <a:t>i</a:t>
            </a:r>
            <a:r>
              <a:rPr sz="2000" spc="-35" dirty="0">
                <a:solidFill>
                  <a:srgbClr val="00090C"/>
                </a:solidFill>
                <a:latin typeface="Calibri"/>
                <a:cs typeface="Calibri"/>
              </a:rPr>
              <a:t>n</a:t>
            </a:r>
            <a:r>
              <a:rPr sz="2000" spc="-30" dirty="0">
                <a:solidFill>
                  <a:srgbClr val="00090C"/>
                </a:solidFill>
                <a:latin typeface="Calibri"/>
                <a:cs typeface="Calibri"/>
              </a:rPr>
              <a:t>v</a:t>
            </a:r>
            <a:r>
              <a:rPr sz="2000" spc="-5" dirty="0">
                <a:solidFill>
                  <a:srgbClr val="00090C"/>
                </a:solidFill>
                <a:latin typeface="Calibri"/>
                <a:cs typeface="Calibri"/>
              </a:rPr>
              <a:t>o</a:t>
            </a:r>
            <a:r>
              <a:rPr sz="2000" spc="-60" dirty="0">
                <a:solidFill>
                  <a:srgbClr val="00090C"/>
                </a:solidFill>
                <a:latin typeface="Calibri"/>
                <a:cs typeface="Calibri"/>
              </a:rPr>
              <a:t>k</a:t>
            </a:r>
            <a:r>
              <a:rPr sz="2000" dirty="0">
                <a:solidFill>
                  <a:srgbClr val="00090C"/>
                </a:solidFill>
                <a:latin typeface="Calibri"/>
                <a:cs typeface="Calibri"/>
              </a:rPr>
              <a:t>edy</a:t>
            </a:r>
            <a:r>
              <a:rPr sz="2000" spc="-5" dirty="0">
                <a:solidFill>
                  <a:srgbClr val="00090C"/>
                </a:solidFill>
                <a:latin typeface="Calibri"/>
                <a:cs typeface="Calibri"/>
              </a:rPr>
              <a:t>nami</a:t>
            </a:r>
            <a:r>
              <a:rPr sz="2000" dirty="0">
                <a:solidFill>
                  <a:srgbClr val="00090C"/>
                </a:solidFill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5800" y="3203966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199" y="145541"/>
                </a:moveTo>
                <a:lnTo>
                  <a:pt x="0" y="145541"/>
                </a:lnTo>
                <a:lnTo>
                  <a:pt x="141290" y="235457"/>
                </a:lnTo>
                <a:lnTo>
                  <a:pt x="87309" y="380999"/>
                </a:lnTo>
                <a:lnTo>
                  <a:pt x="228599" y="290931"/>
                </a:lnTo>
                <a:lnTo>
                  <a:pt x="336484" y="290931"/>
                </a:lnTo>
                <a:lnTo>
                  <a:pt x="315909" y="235457"/>
                </a:lnTo>
                <a:lnTo>
                  <a:pt x="457199" y="145541"/>
                </a:lnTo>
                <a:close/>
              </a:path>
              <a:path w="457200" h="381000">
                <a:moveTo>
                  <a:pt x="336484" y="290931"/>
                </a:moveTo>
                <a:lnTo>
                  <a:pt x="228599" y="290931"/>
                </a:lnTo>
                <a:lnTo>
                  <a:pt x="369890" y="380999"/>
                </a:lnTo>
                <a:lnTo>
                  <a:pt x="336484" y="290931"/>
                </a:lnTo>
                <a:close/>
              </a:path>
              <a:path w="457200" h="381000">
                <a:moveTo>
                  <a:pt x="228599" y="0"/>
                </a:moveTo>
                <a:lnTo>
                  <a:pt x="174641" y="145541"/>
                </a:lnTo>
                <a:lnTo>
                  <a:pt x="282558" y="145541"/>
                </a:lnTo>
                <a:lnTo>
                  <a:pt x="228599" y="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5800" y="3203966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45541"/>
                </a:moveTo>
                <a:lnTo>
                  <a:pt x="174641" y="145541"/>
                </a:lnTo>
                <a:lnTo>
                  <a:pt x="228599" y="0"/>
                </a:lnTo>
                <a:lnTo>
                  <a:pt x="282558" y="145541"/>
                </a:lnTo>
                <a:lnTo>
                  <a:pt x="457199" y="145541"/>
                </a:lnTo>
                <a:lnTo>
                  <a:pt x="315909" y="235457"/>
                </a:lnTo>
                <a:lnTo>
                  <a:pt x="369890" y="380999"/>
                </a:lnTo>
                <a:lnTo>
                  <a:pt x="228599" y="290931"/>
                </a:lnTo>
                <a:lnTo>
                  <a:pt x="87309" y="380999"/>
                </a:lnTo>
                <a:lnTo>
                  <a:pt x="141290" y="235457"/>
                </a:lnTo>
                <a:lnTo>
                  <a:pt x="0" y="145541"/>
                </a:lnTo>
                <a:close/>
              </a:path>
            </a:pathLst>
          </a:custGeom>
          <a:ln w="25399">
            <a:solidFill>
              <a:srgbClr val="08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685921"/>
            <a:ext cx="279400" cy="310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0823" y="1608704"/>
            <a:ext cx="234632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i="1" spc="-5" dirty="0">
                <a:solidFill>
                  <a:srgbClr val="00090C"/>
                </a:solidFill>
                <a:latin typeface="Calibri"/>
                <a:cs typeface="Calibri"/>
              </a:rPr>
              <a:t>wor</a:t>
            </a:r>
            <a:r>
              <a:rPr sz="3200" b="1" i="1" spc="5" dirty="0">
                <a:solidFill>
                  <a:srgbClr val="00090C"/>
                </a:solidFill>
                <a:latin typeface="Calibri"/>
                <a:cs typeface="Calibri"/>
              </a:rPr>
              <a:t>k</a:t>
            </a:r>
            <a:r>
              <a:rPr sz="3200" b="1" i="1" dirty="0">
                <a:solidFill>
                  <a:srgbClr val="00090C"/>
                </a:solidFill>
                <a:latin typeface="Calibri"/>
                <a:cs typeface="Calibri"/>
              </a:rPr>
              <a:t>-</a:t>
            </a:r>
            <a:r>
              <a:rPr sz="3200" b="1" i="1" spc="-40" dirty="0">
                <a:solidFill>
                  <a:srgbClr val="00090C"/>
                </a:solidFill>
                <a:latin typeface="Calibri"/>
                <a:cs typeface="Calibri"/>
              </a:rPr>
              <a:t>s</a:t>
            </a:r>
            <a:r>
              <a:rPr sz="3200" b="1" i="1" spc="-20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3200" b="1" i="1" spc="-5" dirty="0">
                <a:solidFill>
                  <a:srgbClr val="00090C"/>
                </a:solidFill>
                <a:latin typeface="Calibri"/>
                <a:cs typeface="Calibri"/>
              </a:rPr>
              <a:t>eali</a:t>
            </a:r>
            <a:r>
              <a:rPr sz="3200" b="1" i="1" spc="10" dirty="0">
                <a:solidFill>
                  <a:srgbClr val="00090C"/>
                </a:solidFill>
                <a:latin typeface="Calibri"/>
                <a:cs typeface="Calibri"/>
              </a:rPr>
              <a:t>n</a:t>
            </a:r>
            <a:r>
              <a:rPr sz="3200" b="1" i="1" dirty="0">
                <a:solidFill>
                  <a:srgbClr val="00090C"/>
                </a:solidFill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2271275"/>
            <a:ext cx="2800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2856735"/>
            <a:ext cx="279400" cy="310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02283" y="2779518"/>
            <a:ext cx="265239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00090C"/>
                </a:solidFill>
                <a:latin typeface="Calibri"/>
                <a:cs typeface="Calibri"/>
              </a:rPr>
              <a:t>E</a:t>
            </a:r>
            <a:r>
              <a:rPr sz="3200" spc="-85" dirty="0">
                <a:solidFill>
                  <a:srgbClr val="00090C"/>
                </a:solidFill>
                <a:latin typeface="Calibri"/>
                <a:cs typeface="Calibri"/>
              </a:rPr>
              <a:t>x</a:t>
            </a:r>
            <a:r>
              <a:rPr sz="3200" dirty="0">
                <a:solidFill>
                  <a:srgbClr val="00090C"/>
                </a:solidFill>
                <a:latin typeface="Calibri"/>
                <a:cs typeface="Calibri"/>
              </a:rPr>
              <a:t>ecu</a:t>
            </a:r>
            <a:r>
              <a:rPr sz="3200" spc="-50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3200" spc="-5" dirty="0">
                <a:solidFill>
                  <a:srgbClr val="00090C"/>
                </a:solidFill>
                <a:latin typeface="Calibri"/>
                <a:cs typeface="Calibri"/>
              </a:rPr>
              <a:t>orSe</a:t>
            </a:r>
            <a:r>
              <a:rPr sz="3200" spc="30" dirty="0">
                <a:solidFill>
                  <a:srgbClr val="00090C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00090C"/>
                </a:solidFill>
                <a:latin typeface="Calibri"/>
                <a:cs typeface="Calibri"/>
              </a:rPr>
              <a:t>vice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3852669"/>
            <a:ext cx="7842884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70" dirty="0">
                <a:solidFill>
                  <a:srgbClr val="03607A"/>
                </a:solidFill>
                <a:latin typeface="Wingdings 2"/>
                <a:cs typeface="Wingdings 2"/>
              </a:rPr>
              <a:t></a:t>
            </a:r>
            <a:r>
              <a:rPr sz="2250" spc="14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3200" spc="-45" dirty="0">
                <a:solidFill>
                  <a:srgbClr val="00090C"/>
                </a:solidFill>
                <a:latin typeface="Calibri"/>
                <a:cs typeface="Calibri"/>
              </a:rPr>
              <a:t>F</a:t>
            </a:r>
            <a:r>
              <a:rPr sz="3200" spc="-5" dirty="0">
                <a:solidFill>
                  <a:srgbClr val="00090C"/>
                </a:solidFill>
                <a:latin typeface="Calibri"/>
                <a:cs typeface="Calibri"/>
              </a:rPr>
              <a:t>orkJo</a:t>
            </a:r>
            <a:r>
              <a:rPr sz="3200" spc="5" dirty="0">
                <a:solidFill>
                  <a:srgbClr val="00090C"/>
                </a:solidFill>
                <a:latin typeface="Calibri"/>
                <a:cs typeface="Calibri"/>
              </a:rPr>
              <a:t>i</a:t>
            </a:r>
            <a:r>
              <a:rPr sz="3200" spc="-15" dirty="0">
                <a:solidFill>
                  <a:srgbClr val="00090C"/>
                </a:solidFill>
                <a:latin typeface="Calibri"/>
                <a:cs typeface="Calibri"/>
              </a:rPr>
              <a:t>n</a:t>
            </a:r>
            <a:r>
              <a:rPr sz="3200" spc="-254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90C"/>
                </a:solidFill>
                <a:latin typeface="Calibri"/>
                <a:cs typeface="Calibri"/>
              </a:rPr>
              <a:t>ask</a:t>
            </a:r>
            <a:endParaRPr sz="3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3200" spc="-65" dirty="0">
                <a:solidFill>
                  <a:srgbClr val="00090C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00090C"/>
                </a:solidFill>
                <a:latin typeface="Calibri"/>
                <a:cs typeface="Calibri"/>
              </a:rPr>
              <a:t>ecu</a:t>
            </a:r>
            <a:r>
              <a:rPr sz="3200" spc="-70" dirty="0">
                <a:solidFill>
                  <a:srgbClr val="00090C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00090C"/>
                </a:solidFill>
                <a:latin typeface="Calibri"/>
                <a:cs typeface="Calibri"/>
              </a:rPr>
              <a:t>s</a:t>
            </a:r>
            <a:r>
              <a:rPr sz="3200" spc="-10" dirty="0">
                <a:solidFill>
                  <a:srgbClr val="00090C"/>
                </a:solidFill>
                <a:latin typeface="Calibri"/>
                <a:cs typeface="Calibri"/>
              </a:rPr>
              <a:t>i</a:t>
            </a:r>
            <a:r>
              <a:rPr sz="3200" spc="-35" dirty="0">
                <a:solidFill>
                  <a:srgbClr val="00090C"/>
                </a:solidFill>
                <a:latin typeface="Calibri"/>
                <a:cs typeface="Calibri"/>
              </a:rPr>
              <a:t>v</a:t>
            </a:r>
            <a:r>
              <a:rPr sz="3200" dirty="0">
                <a:solidFill>
                  <a:srgbClr val="00090C"/>
                </a:solidFill>
                <a:latin typeface="Calibri"/>
                <a:cs typeface="Calibri"/>
              </a:rPr>
              <a:t>eAc</a:t>
            </a:r>
            <a:r>
              <a:rPr sz="3200" spc="-15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90C"/>
                </a:solidFill>
                <a:latin typeface="Calibri"/>
                <a:cs typeface="Calibri"/>
              </a:rPr>
              <a:t>i</a:t>
            </a:r>
            <a:r>
              <a:rPr sz="3200" spc="-5" dirty="0">
                <a:solidFill>
                  <a:srgbClr val="00090C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00090C"/>
                </a:solidFill>
                <a:latin typeface="Calibri"/>
                <a:cs typeface="Calibri"/>
              </a:rPr>
              <a:t>n</a:t>
            </a:r>
            <a:r>
              <a:rPr sz="3200" spc="-70" dirty="0">
                <a:solidFill>
                  <a:srgbClr val="00090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65" dirty="0">
                <a:solidFill>
                  <a:srgbClr val="00090C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00090C"/>
                </a:solidFill>
                <a:latin typeface="Calibri"/>
                <a:cs typeface="Calibri"/>
              </a:rPr>
              <a:t>ecu</a:t>
            </a:r>
            <a:r>
              <a:rPr sz="3200" spc="-70" dirty="0">
                <a:solidFill>
                  <a:srgbClr val="00090C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00090C"/>
                </a:solidFill>
                <a:latin typeface="Calibri"/>
                <a:cs typeface="Calibri"/>
              </a:rPr>
              <a:t>s</a:t>
            </a:r>
            <a:r>
              <a:rPr sz="3200" spc="-10" dirty="0">
                <a:solidFill>
                  <a:srgbClr val="00090C"/>
                </a:solidFill>
                <a:latin typeface="Calibri"/>
                <a:cs typeface="Calibri"/>
              </a:rPr>
              <a:t>i</a:t>
            </a:r>
            <a:r>
              <a:rPr sz="3200" spc="-35" dirty="0">
                <a:solidFill>
                  <a:srgbClr val="00090C"/>
                </a:solidFill>
                <a:latin typeface="Calibri"/>
                <a:cs typeface="Calibri"/>
              </a:rPr>
              <a:t>v</a:t>
            </a:r>
            <a:r>
              <a:rPr sz="3200" dirty="0">
                <a:solidFill>
                  <a:srgbClr val="00090C"/>
                </a:solidFill>
                <a:latin typeface="Calibri"/>
                <a:cs typeface="Calibri"/>
              </a:rPr>
              <a:t>e</a:t>
            </a:r>
            <a:r>
              <a:rPr sz="3200" spc="-260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90C"/>
                </a:solidFill>
                <a:latin typeface="Calibri"/>
                <a:cs typeface="Calibri"/>
              </a:rPr>
              <a:t>ask</a:t>
            </a:r>
            <a:r>
              <a:rPr sz="3200" spc="-70" dirty="0">
                <a:solidFill>
                  <a:srgbClr val="00090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added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1731" y="149352"/>
            <a:ext cx="1808988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6903" y="149352"/>
            <a:ext cx="4613148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36235" y="149352"/>
            <a:ext cx="940308" cy="1316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5" dirty="0"/>
              <a:t>F</a:t>
            </a:r>
            <a:r>
              <a:rPr sz="4400" spc="-5" dirty="0"/>
              <a:t>or</a:t>
            </a:r>
            <a:r>
              <a:rPr sz="4400" spc="5" dirty="0"/>
              <a:t>k</a:t>
            </a:r>
            <a:r>
              <a:rPr sz="4400" spc="-85" dirty="0"/>
              <a:t>/</a:t>
            </a:r>
            <a:r>
              <a:rPr sz="4400" dirty="0"/>
              <a:t>Join</a:t>
            </a:r>
            <a:r>
              <a:rPr sz="4400" spc="-110" dirty="0">
                <a:latin typeface="Times New Roman"/>
                <a:cs typeface="Times New Roman"/>
              </a:rPr>
              <a:t> </a:t>
            </a:r>
            <a:r>
              <a:rPr sz="4400" spc="-5" dirty="0"/>
              <a:t>F</a:t>
            </a:r>
            <a:r>
              <a:rPr sz="4400" spc="-90" dirty="0"/>
              <a:t>r</a:t>
            </a:r>
            <a:r>
              <a:rPr sz="4400" dirty="0"/>
              <a:t>am</a:t>
            </a:r>
            <a:r>
              <a:rPr sz="4400" spc="-20" dirty="0"/>
              <a:t>e</a:t>
            </a:r>
            <a:r>
              <a:rPr sz="4400" spc="-40" dirty="0"/>
              <a:t>w</a:t>
            </a:r>
            <a:r>
              <a:rPr sz="4400" spc="-5" dirty="0"/>
              <a:t>ork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731" y="149352"/>
            <a:ext cx="2968752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6667" y="149352"/>
            <a:ext cx="940307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Obj</a:t>
            </a:r>
            <a:r>
              <a:rPr sz="4400" spc="5" dirty="0"/>
              <a:t>e</a:t>
            </a:r>
            <a:r>
              <a:rPr sz="4400" dirty="0"/>
              <a:t>cti</a:t>
            </a:r>
            <a:r>
              <a:rPr sz="4400" spc="-60" dirty="0"/>
              <a:t>v</a:t>
            </a:r>
            <a:r>
              <a:rPr sz="4400" dirty="0"/>
              <a:t>e</a:t>
            </a:r>
            <a:endParaRPr sz="4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01100" y="1371600"/>
            <a:ext cx="342900" cy="73660"/>
          </a:xfrm>
          <a:custGeom>
            <a:avLst/>
            <a:gdLst/>
            <a:ahLst/>
            <a:cxnLst/>
            <a:rect l="l" t="t" r="r" b="b"/>
            <a:pathLst>
              <a:path w="342900" h="73659">
                <a:moveTo>
                  <a:pt x="0" y="73151"/>
                </a:moveTo>
                <a:lnTo>
                  <a:pt x="342899" y="73151"/>
                </a:lnTo>
                <a:lnTo>
                  <a:pt x="3428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342900" cy="73660"/>
          </a:xfrm>
          <a:custGeom>
            <a:avLst/>
            <a:gdLst/>
            <a:ahLst/>
            <a:cxnLst/>
            <a:rect l="l" t="t" r="r" b="b"/>
            <a:pathLst>
              <a:path w="342900" h="73659">
                <a:moveTo>
                  <a:pt x="0" y="73151"/>
                </a:moveTo>
                <a:lnTo>
                  <a:pt x="342899" y="73151"/>
                </a:lnTo>
                <a:lnTo>
                  <a:pt x="3428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8" y="50292"/>
            <a:ext cx="6345936" cy="969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89320" y="50292"/>
            <a:ext cx="694943" cy="969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Gene</a:t>
            </a:r>
            <a:r>
              <a:rPr sz="3200" spc="-70" dirty="0"/>
              <a:t>r</a:t>
            </a:r>
            <a:r>
              <a:rPr sz="3200" dirty="0"/>
              <a:t>al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5" dirty="0"/>
              <a:t>U</a:t>
            </a:r>
            <a:r>
              <a:rPr sz="3200" spc="-5" dirty="0"/>
              <a:t>sa</a:t>
            </a:r>
            <a:r>
              <a:rPr sz="3200" spc="-25" dirty="0"/>
              <a:t>g</a:t>
            </a:r>
            <a:r>
              <a:rPr sz="3200" dirty="0"/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80" dirty="0"/>
              <a:t>P</a:t>
            </a:r>
            <a:r>
              <a:rPr sz="3200" spc="-25" dirty="0"/>
              <a:t>a</a:t>
            </a:r>
            <a:r>
              <a:rPr sz="3200" spc="-55" dirty="0"/>
              <a:t>t</a:t>
            </a:r>
            <a:r>
              <a:rPr sz="3200" spc="-45" dirty="0"/>
              <a:t>t</a:t>
            </a:r>
            <a:r>
              <a:rPr sz="3200" dirty="0"/>
              <a:t>ern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5" dirty="0"/>
              <a:t>o</a:t>
            </a:r>
            <a:r>
              <a:rPr sz="3200" dirty="0"/>
              <a:t>f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0" dirty="0"/>
              <a:t>F</a:t>
            </a:r>
            <a:r>
              <a:rPr sz="3200" spc="-5" dirty="0"/>
              <a:t>ork</a:t>
            </a:r>
            <a:r>
              <a:rPr sz="3200" spc="-60" dirty="0"/>
              <a:t>/</a:t>
            </a:r>
            <a:r>
              <a:rPr sz="3200" dirty="0"/>
              <a:t>Join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00" y="838206"/>
            <a:ext cx="8458200" cy="2339340"/>
          </a:xfrm>
          <a:custGeom>
            <a:avLst/>
            <a:gdLst/>
            <a:ahLst/>
            <a:cxnLst/>
            <a:rect l="l" t="t" r="r" b="b"/>
            <a:pathLst>
              <a:path w="8458200" h="2339340">
                <a:moveTo>
                  <a:pt x="0" y="2339090"/>
                </a:moveTo>
                <a:lnTo>
                  <a:pt x="8458199" y="2339090"/>
                </a:lnTo>
                <a:lnTo>
                  <a:pt x="8458199" y="0"/>
                </a:lnTo>
                <a:lnTo>
                  <a:pt x="0" y="0"/>
                </a:lnTo>
                <a:lnTo>
                  <a:pt x="0" y="2339090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" y="838206"/>
            <a:ext cx="8458200" cy="2339340"/>
          </a:xfrm>
          <a:custGeom>
            <a:avLst/>
            <a:gdLst/>
            <a:ahLst/>
            <a:cxnLst/>
            <a:rect l="l" t="t" r="r" b="b"/>
            <a:pathLst>
              <a:path w="8458200" h="2339340">
                <a:moveTo>
                  <a:pt x="0" y="2339090"/>
                </a:moveTo>
                <a:lnTo>
                  <a:pt x="8458199" y="2339090"/>
                </a:lnTo>
                <a:lnTo>
                  <a:pt x="8458199" y="0"/>
                </a:lnTo>
                <a:lnTo>
                  <a:pt x="0" y="0"/>
                </a:lnTo>
                <a:lnTo>
                  <a:pt x="0" y="2339090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" y="3361051"/>
            <a:ext cx="8458200" cy="1569720"/>
          </a:xfrm>
          <a:custGeom>
            <a:avLst/>
            <a:gdLst/>
            <a:ahLst/>
            <a:cxnLst/>
            <a:rect l="l" t="t" r="r" b="b"/>
            <a:pathLst>
              <a:path w="8458200" h="1569720">
                <a:moveTo>
                  <a:pt x="0" y="1569719"/>
                </a:moveTo>
                <a:lnTo>
                  <a:pt x="8458199" y="1569719"/>
                </a:lnTo>
                <a:lnTo>
                  <a:pt x="8458199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" y="3361051"/>
            <a:ext cx="8458200" cy="1569720"/>
          </a:xfrm>
          <a:custGeom>
            <a:avLst/>
            <a:gdLst/>
            <a:ahLst/>
            <a:cxnLst/>
            <a:rect l="l" t="t" r="r" b="b"/>
            <a:pathLst>
              <a:path w="8458200" h="1569720">
                <a:moveTo>
                  <a:pt x="0" y="1569719"/>
                </a:moveTo>
                <a:lnTo>
                  <a:pt x="8458199" y="1569719"/>
                </a:lnTo>
                <a:lnTo>
                  <a:pt x="8458199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1632" y="909950"/>
            <a:ext cx="5259070" cy="397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139" marR="2274570" indent="-91440">
              <a:lnSpc>
                <a:spcPct val="100000"/>
              </a:lnSpc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esult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ompu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ob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ob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(p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ob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sma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ll)</a:t>
            </a:r>
            <a:endParaRPr sz="1600">
              <a:latin typeface="Calibri"/>
              <a:cs typeface="Calibri"/>
            </a:endParaRPr>
          </a:p>
          <a:p>
            <a:pPr marL="104139" marR="3225165" indent="9271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tly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ob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196850" marR="2025014" algn="just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sp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ob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ndepen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jo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ompos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esult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sub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esul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 marL="104139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196850" marR="5080">
              <a:lnSpc>
                <a:spcPct val="100000"/>
              </a:lnSpc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ft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Compu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600" spc="-1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(ar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2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5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d);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ig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Compu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k(ar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2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gh);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ig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.f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k(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ft.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ompu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e(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ig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jo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();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2900" y="5105375"/>
            <a:ext cx="8458200" cy="1323975"/>
          </a:xfrm>
          <a:prstGeom prst="rect">
            <a:avLst/>
          </a:prstGeom>
          <a:solidFill>
            <a:srgbClr val="009CD9"/>
          </a:solidFill>
          <a:ln w="25399">
            <a:solidFill>
              <a:srgbClr val="00719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262890" marR="1680210" indent="-635">
              <a:lnSpc>
                <a:spcPct val="100000"/>
              </a:lnSpc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ompu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600" spc="-1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Compu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600" spc="-1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(ar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2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2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.len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rk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rk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1600">
              <a:latin typeface="Calibri"/>
              <a:cs typeface="Calibri"/>
            </a:endParaRPr>
          </a:p>
          <a:p>
            <a:pPr marL="26289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Lon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esult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ompu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600" spc="-1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ask);</a:t>
            </a:r>
            <a:endParaRPr sz="1600">
              <a:latin typeface="Calibri"/>
              <a:cs typeface="Calibri"/>
            </a:endParaRPr>
          </a:p>
          <a:p>
            <a:pPr marL="7874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1600" y="1687068"/>
            <a:ext cx="379095" cy="1295400"/>
          </a:xfrm>
          <a:custGeom>
            <a:avLst/>
            <a:gdLst/>
            <a:ahLst/>
            <a:cxnLst/>
            <a:rect l="l" t="t" r="r" b="b"/>
            <a:pathLst>
              <a:path w="379095" h="1295400">
                <a:moveTo>
                  <a:pt x="0" y="0"/>
                </a:moveTo>
                <a:lnTo>
                  <a:pt x="40379" y="693"/>
                </a:lnTo>
                <a:lnTo>
                  <a:pt x="95316" y="4115"/>
                </a:lnTo>
                <a:lnTo>
                  <a:pt x="140968" y="9975"/>
                </a:lnTo>
                <a:lnTo>
                  <a:pt x="182479" y="20762"/>
                </a:lnTo>
                <a:lnTo>
                  <a:pt x="195833" y="615055"/>
                </a:lnTo>
                <a:lnTo>
                  <a:pt x="196892" y="618473"/>
                </a:lnTo>
                <a:lnTo>
                  <a:pt x="242524" y="636221"/>
                </a:lnTo>
                <a:lnTo>
                  <a:pt x="285854" y="642535"/>
                </a:lnTo>
                <a:lnTo>
                  <a:pt x="339069" y="646510"/>
                </a:lnTo>
                <a:lnTo>
                  <a:pt x="378634" y="647628"/>
                </a:lnTo>
                <a:lnTo>
                  <a:pt x="359240" y="647843"/>
                </a:lnTo>
                <a:lnTo>
                  <a:pt x="303864" y="650721"/>
                </a:lnTo>
                <a:lnTo>
                  <a:pt x="255925" y="656503"/>
                </a:lnTo>
                <a:lnTo>
                  <a:pt x="210750" y="667736"/>
                </a:lnTo>
                <a:lnTo>
                  <a:pt x="195833" y="1262755"/>
                </a:lnTo>
                <a:lnTo>
                  <a:pt x="194775" y="1266173"/>
                </a:lnTo>
                <a:lnTo>
                  <a:pt x="149143" y="1283921"/>
                </a:lnTo>
                <a:lnTo>
                  <a:pt x="105813" y="1290235"/>
                </a:lnTo>
                <a:lnTo>
                  <a:pt x="52598" y="1294210"/>
                </a:lnTo>
                <a:lnTo>
                  <a:pt x="33154" y="1294934"/>
                </a:lnTo>
                <a:lnTo>
                  <a:pt x="13033" y="1295328"/>
                </a:lnTo>
              </a:path>
            </a:pathLst>
          </a:custGeom>
          <a:ln w="41275">
            <a:solidFill>
              <a:srgbClr val="DBF5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96000" y="3023494"/>
            <a:ext cx="1981835" cy="1029969"/>
          </a:xfrm>
          <a:custGeom>
            <a:avLst/>
            <a:gdLst/>
            <a:ahLst/>
            <a:cxnLst/>
            <a:rect l="l" t="t" r="r" b="b"/>
            <a:pathLst>
              <a:path w="1981834" h="1029970">
                <a:moveTo>
                  <a:pt x="464941" y="100065"/>
                </a:moveTo>
                <a:lnTo>
                  <a:pt x="0" y="581284"/>
                </a:lnTo>
                <a:lnTo>
                  <a:pt x="464941" y="1029964"/>
                </a:lnTo>
                <a:lnTo>
                  <a:pt x="464941" y="797554"/>
                </a:lnTo>
                <a:lnTo>
                  <a:pt x="581700" y="788128"/>
                </a:lnTo>
                <a:lnTo>
                  <a:pt x="680048" y="778413"/>
                </a:lnTo>
                <a:lnTo>
                  <a:pt x="776582" y="767187"/>
                </a:lnTo>
                <a:lnTo>
                  <a:pt x="938770" y="744335"/>
                </a:lnTo>
                <a:lnTo>
                  <a:pt x="1076628" y="720485"/>
                </a:lnTo>
                <a:lnTo>
                  <a:pt x="1205791" y="693818"/>
                </a:lnTo>
                <a:lnTo>
                  <a:pt x="1325994" y="664530"/>
                </a:lnTo>
                <a:lnTo>
                  <a:pt x="1436975" y="632817"/>
                </a:lnTo>
                <a:lnTo>
                  <a:pt x="1538470" y="598877"/>
                </a:lnTo>
                <a:lnTo>
                  <a:pt x="1630216" y="562906"/>
                </a:lnTo>
                <a:lnTo>
                  <a:pt x="1711948" y="525101"/>
                </a:lnTo>
                <a:lnTo>
                  <a:pt x="1783405" y="485658"/>
                </a:lnTo>
                <a:lnTo>
                  <a:pt x="1844321" y="444775"/>
                </a:lnTo>
                <a:lnTo>
                  <a:pt x="1894435" y="402648"/>
                </a:lnTo>
                <a:lnTo>
                  <a:pt x="1933482" y="359474"/>
                </a:lnTo>
                <a:lnTo>
                  <a:pt x="1950480" y="332475"/>
                </a:lnTo>
                <a:lnTo>
                  <a:pt x="464941" y="332475"/>
                </a:lnTo>
                <a:lnTo>
                  <a:pt x="464941" y="100065"/>
                </a:lnTo>
                <a:close/>
              </a:path>
              <a:path w="1981834" h="1029970">
                <a:moveTo>
                  <a:pt x="1815845" y="0"/>
                </a:moveTo>
                <a:lnTo>
                  <a:pt x="1776751" y="24681"/>
                </a:lnTo>
                <a:lnTo>
                  <a:pt x="1733993" y="48678"/>
                </a:lnTo>
                <a:lnTo>
                  <a:pt x="1687682" y="71966"/>
                </a:lnTo>
                <a:lnTo>
                  <a:pt x="1637930" y="94515"/>
                </a:lnTo>
                <a:lnTo>
                  <a:pt x="1584848" y="116298"/>
                </a:lnTo>
                <a:lnTo>
                  <a:pt x="1528549" y="137289"/>
                </a:lnTo>
                <a:lnTo>
                  <a:pt x="1469144" y="157458"/>
                </a:lnTo>
                <a:lnTo>
                  <a:pt x="1406743" y="176780"/>
                </a:lnTo>
                <a:lnTo>
                  <a:pt x="1341460" y="195226"/>
                </a:lnTo>
                <a:lnTo>
                  <a:pt x="1273404" y="212769"/>
                </a:lnTo>
                <a:lnTo>
                  <a:pt x="1202689" y="229381"/>
                </a:lnTo>
                <a:lnTo>
                  <a:pt x="1129424" y="245035"/>
                </a:lnTo>
                <a:lnTo>
                  <a:pt x="1053723" y="259704"/>
                </a:lnTo>
                <a:lnTo>
                  <a:pt x="975696" y="273359"/>
                </a:lnTo>
                <a:lnTo>
                  <a:pt x="895455" y="285974"/>
                </a:lnTo>
                <a:lnTo>
                  <a:pt x="813111" y="297520"/>
                </a:lnTo>
                <a:lnTo>
                  <a:pt x="728776" y="307971"/>
                </a:lnTo>
                <a:lnTo>
                  <a:pt x="642562" y="317299"/>
                </a:lnTo>
                <a:lnTo>
                  <a:pt x="554580" y="325476"/>
                </a:lnTo>
                <a:lnTo>
                  <a:pt x="464941" y="332475"/>
                </a:lnTo>
                <a:lnTo>
                  <a:pt x="1950480" y="332475"/>
                </a:lnTo>
                <a:lnTo>
                  <a:pt x="1961198" y="315450"/>
                </a:lnTo>
                <a:lnTo>
                  <a:pt x="1977322" y="270772"/>
                </a:lnTo>
                <a:lnTo>
                  <a:pt x="1981588" y="225638"/>
                </a:lnTo>
                <a:lnTo>
                  <a:pt x="1973734" y="180243"/>
                </a:lnTo>
                <a:lnTo>
                  <a:pt x="1953496" y="134785"/>
                </a:lnTo>
                <a:lnTo>
                  <a:pt x="1920611" y="89461"/>
                </a:lnTo>
                <a:lnTo>
                  <a:pt x="1874815" y="44467"/>
                </a:lnTo>
                <a:lnTo>
                  <a:pt x="1815845" y="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96000" y="2209800"/>
            <a:ext cx="1981200" cy="1046480"/>
          </a:xfrm>
          <a:custGeom>
            <a:avLst/>
            <a:gdLst/>
            <a:ahLst/>
            <a:cxnLst/>
            <a:rect l="l" t="t" r="r" b="b"/>
            <a:pathLst>
              <a:path w="1981200" h="1046479">
                <a:moveTo>
                  <a:pt x="0" y="0"/>
                </a:moveTo>
                <a:lnTo>
                  <a:pt x="0" y="464941"/>
                </a:lnTo>
                <a:lnTo>
                  <a:pt x="162495" y="466868"/>
                </a:lnTo>
                <a:lnTo>
                  <a:pt x="321371" y="472549"/>
                </a:lnTo>
                <a:lnTo>
                  <a:pt x="476120" y="481834"/>
                </a:lnTo>
                <a:lnTo>
                  <a:pt x="626229" y="494575"/>
                </a:lnTo>
                <a:lnTo>
                  <a:pt x="771191" y="510620"/>
                </a:lnTo>
                <a:lnTo>
                  <a:pt x="910495" y="529821"/>
                </a:lnTo>
                <a:lnTo>
                  <a:pt x="1043631" y="552028"/>
                </a:lnTo>
                <a:lnTo>
                  <a:pt x="1170090" y="577092"/>
                </a:lnTo>
                <a:lnTo>
                  <a:pt x="1289362" y="604863"/>
                </a:lnTo>
                <a:lnTo>
                  <a:pt x="1400936" y="635191"/>
                </a:lnTo>
                <a:lnTo>
                  <a:pt x="1504304" y="667927"/>
                </a:lnTo>
                <a:lnTo>
                  <a:pt x="1598956" y="702922"/>
                </a:lnTo>
                <a:lnTo>
                  <a:pt x="1684381" y="740025"/>
                </a:lnTo>
                <a:lnTo>
                  <a:pt x="1760070" y="779087"/>
                </a:lnTo>
                <a:lnTo>
                  <a:pt x="1825513" y="819959"/>
                </a:lnTo>
                <a:lnTo>
                  <a:pt x="1880201" y="862490"/>
                </a:lnTo>
                <a:lnTo>
                  <a:pt x="1923623" y="906532"/>
                </a:lnTo>
                <a:lnTo>
                  <a:pt x="1955270" y="951935"/>
                </a:lnTo>
                <a:lnTo>
                  <a:pt x="1974632" y="998550"/>
                </a:lnTo>
                <a:lnTo>
                  <a:pt x="1981199" y="1046225"/>
                </a:lnTo>
                <a:lnTo>
                  <a:pt x="1981199" y="581284"/>
                </a:lnTo>
                <a:lnTo>
                  <a:pt x="1974632" y="533604"/>
                </a:lnTo>
                <a:lnTo>
                  <a:pt x="1955270" y="486986"/>
                </a:lnTo>
                <a:lnTo>
                  <a:pt x="1923623" y="441581"/>
                </a:lnTo>
                <a:lnTo>
                  <a:pt x="1880201" y="397537"/>
                </a:lnTo>
                <a:lnTo>
                  <a:pt x="1825513" y="355004"/>
                </a:lnTo>
                <a:lnTo>
                  <a:pt x="1760070" y="314132"/>
                </a:lnTo>
                <a:lnTo>
                  <a:pt x="1684381" y="275069"/>
                </a:lnTo>
                <a:lnTo>
                  <a:pt x="1598956" y="237967"/>
                </a:lnTo>
                <a:lnTo>
                  <a:pt x="1504304" y="202973"/>
                </a:lnTo>
                <a:lnTo>
                  <a:pt x="1400936" y="170238"/>
                </a:lnTo>
                <a:lnTo>
                  <a:pt x="1289362" y="139911"/>
                </a:lnTo>
                <a:lnTo>
                  <a:pt x="1170090" y="112142"/>
                </a:lnTo>
                <a:lnTo>
                  <a:pt x="1043631" y="87079"/>
                </a:lnTo>
                <a:lnTo>
                  <a:pt x="910495" y="64873"/>
                </a:lnTo>
                <a:lnTo>
                  <a:pt x="771191" y="45674"/>
                </a:lnTo>
                <a:lnTo>
                  <a:pt x="626229" y="29630"/>
                </a:lnTo>
                <a:lnTo>
                  <a:pt x="476120" y="16891"/>
                </a:lnTo>
                <a:lnTo>
                  <a:pt x="321371" y="7606"/>
                </a:lnTo>
                <a:lnTo>
                  <a:pt x="162495" y="1926"/>
                </a:lnTo>
                <a:lnTo>
                  <a:pt x="0" y="0"/>
                </a:lnTo>
                <a:close/>
              </a:path>
            </a:pathLst>
          </a:custGeom>
          <a:solidFill>
            <a:srgbClr val="0C59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96000" y="2209800"/>
            <a:ext cx="1981200" cy="1844039"/>
          </a:xfrm>
          <a:custGeom>
            <a:avLst/>
            <a:gdLst/>
            <a:ahLst/>
            <a:cxnLst/>
            <a:rect l="l" t="t" r="r" b="b"/>
            <a:pathLst>
              <a:path w="1981200" h="1844039">
                <a:moveTo>
                  <a:pt x="1981199" y="1046225"/>
                </a:moveTo>
                <a:lnTo>
                  <a:pt x="1974632" y="998550"/>
                </a:lnTo>
                <a:lnTo>
                  <a:pt x="1955270" y="951935"/>
                </a:lnTo>
                <a:lnTo>
                  <a:pt x="1923623" y="906532"/>
                </a:lnTo>
                <a:lnTo>
                  <a:pt x="1880201" y="862490"/>
                </a:lnTo>
                <a:lnTo>
                  <a:pt x="1825513" y="819959"/>
                </a:lnTo>
                <a:lnTo>
                  <a:pt x="1760070" y="779087"/>
                </a:lnTo>
                <a:lnTo>
                  <a:pt x="1684381" y="740025"/>
                </a:lnTo>
                <a:lnTo>
                  <a:pt x="1598956" y="702922"/>
                </a:lnTo>
                <a:lnTo>
                  <a:pt x="1504304" y="667927"/>
                </a:lnTo>
                <a:lnTo>
                  <a:pt x="1400936" y="635191"/>
                </a:lnTo>
                <a:lnTo>
                  <a:pt x="1289362" y="604863"/>
                </a:lnTo>
                <a:lnTo>
                  <a:pt x="1170090" y="577092"/>
                </a:lnTo>
                <a:lnTo>
                  <a:pt x="1043631" y="552028"/>
                </a:lnTo>
                <a:lnTo>
                  <a:pt x="910495" y="529821"/>
                </a:lnTo>
                <a:lnTo>
                  <a:pt x="771191" y="510620"/>
                </a:lnTo>
                <a:lnTo>
                  <a:pt x="626229" y="494575"/>
                </a:lnTo>
                <a:lnTo>
                  <a:pt x="476120" y="481834"/>
                </a:lnTo>
                <a:lnTo>
                  <a:pt x="321371" y="472549"/>
                </a:lnTo>
                <a:lnTo>
                  <a:pt x="162495" y="466868"/>
                </a:lnTo>
                <a:lnTo>
                  <a:pt x="0" y="464941"/>
                </a:lnTo>
                <a:lnTo>
                  <a:pt x="0" y="0"/>
                </a:lnTo>
                <a:lnTo>
                  <a:pt x="162495" y="1926"/>
                </a:lnTo>
                <a:lnTo>
                  <a:pt x="321371" y="7606"/>
                </a:lnTo>
                <a:lnTo>
                  <a:pt x="476120" y="16891"/>
                </a:lnTo>
                <a:lnTo>
                  <a:pt x="626229" y="29630"/>
                </a:lnTo>
                <a:lnTo>
                  <a:pt x="771191" y="45674"/>
                </a:lnTo>
                <a:lnTo>
                  <a:pt x="910495" y="64873"/>
                </a:lnTo>
                <a:lnTo>
                  <a:pt x="1043631" y="87079"/>
                </a:lnTo>
                <a:lnTo>
                  <a:pt x="1170090" y="112142"/>
                </a:lnTo>
                <a:lnTo>
                  <a:pt x="1289362" y="139911"/>
                </a:lnTo>
                <a:lnTo>
                  <a:pt x="1400936" y="170238"/>
                </a:lnTo>
                <a:lnTo>
                  <a:pt x="1504304" y="202973"/>
                </a:lnTo>
                <a:lnTo>
                  <a:pt x="1598956" y="237967"/>
                </a:lnTo>
                <a:lnTo>
                  <a:pt x="1684381" y="275069"/>
                </a:lnTo>
                <a:lnTo>
                  <a:pt x="1760070" y="314132"/>
                </a:lnTo>
                <a:lnTo>
                  <a:pt x="1825513" y="355004"/>
                </a:lnTo>
                <a:lnTo>
                  <a:pt x="1880201" y="397537"/>
                </a:lnTo>
                <a:lnTo>
                  <a:pt x="1923623" y="441581"/>
                </a:lnTo>
                <a:lnTo>
                  <a:pt x="1955270" y="486986"/>
                </a:lnTo>
                <a:lnTo>
                  <a:pt x="1974632" y="533604"/>
                </a:lnTo>
                <a:lnTo>
                  <a:pt x="1981199" y="581284"/>
                </a:lnTo>
                <a:lnTo>
                  <a:pt x="1981199" y="1046225"/>
                </a:lnTo>
                <a:lnTo>
                  <a:pt x="1976544" y="1086217"/>
                </a:lnTo>
                <a:lnTo>
                  <a:pt x="1962761" y="1125583"/>
                </a:lnTo>
                <a:lnTo>
                  <a:pt x="1940123" y="1164222"/>
                </a:lnTo>
                <a:lnTo>
                  <a:pt x="1908903" y="1202033"/>
                </a:lnTo>
                <a:lnTo>
                  <a:pt x="1869374" y="1238913"/>
                </a:lnTo>
                <a:lnTo>
                  <a:pt x="1821809" y="1274760"/>
                </a:lnTo>
                <a:lnTo>
                  <a:pt x="1766480" y="1309474"/>
                </a:lnTo>
                <a:lnTo>
                  <a:pt x="1703661" y="1342951"/>
                </a:lnTo>
                <a:lnTo>
                  <a:pt x="1633624" y="1375092"/>
                </a:lnTo>
                <a:lnTo>
                  <a:pt x="1556644" y="1405792"/>
                </a:lnTo>
                <a:lnTo>
                  <a:pt x="1472991" y="1434952"/>
                </a:lnTo>
                <a:lnTo>
                  <a:pt x="1382940" y="1462469"/>
                </a:lnTo>
                <a:lnTo>
                  <a:pt x="1286764" y="1488241"/>
                </a:lnTo>
                <a:lnTo>
                  <a:pt x="1184735" y="1512167"/>
                </a:lnTo>
                <a:lnTo>
                  <a:pt x="1077126" y="1534144"/>
                </a:lnTo>
                <a:lnTo>
                  <a:pt x="964211" y="1554072"/>
                </a:lnTo>
                <a:lnTo>
                  <a:pt x="846262" y="1571848"/>
                </a:lnTo>
                <a:lnTo>
                  <a:pt x="723552" y="1587371"/>
                </a:lnTo>
                <a:lnTo>
                  <a:pt x="596354" y="1600538"/>
                </a:lnTo>
                <a:lnTo>
                  <a:pt x="464941" y="1611248"/>
                </a:lnTo>
                <a:lnTo>
                  <a:pt x="464941" y="1843658"/>
                </a:lnTo>
                <a:lnTo>
                  <a:pt x="0" y="1394978"/>
                </a:lnTo>
                <a:lnTo>
                  <a:pt x="464941" y="913759"/>
                </a:lnTo>
                <a:lnTo>
                  <a:pt x="464941" y="1146169"/>
                </a:lnTo>
                <a:lnTo>
                  <a:pt x="554580" y="1139170"/>
                </a:lnTo>
                <a:lnTo>
                  <a:pt x="642562" y="1130993"/>
                </a:lnTo>
                <a:lnTo>
                  <a:pt x="728776" y="1121665"/>
                </a:lnTo>
                <a:lnTo>
                  <a:pt x="813111" y="1111214"/>
                </a:lnTo>
                <a:lnTo>
                  <a:pt x="895455" y="1099668"/>
                </a:lnTo>
                <a:lnTo>
                  <a:pt x="975696" y="1087053"/>
                </a:lnTo>
                <a:lnTo>
                  <a:pt x="1053723" y="1073398"/>
                </a:lnTo>
                <a:lnTo>
                  <a:pt x="1129424" y="1058729"/>
                </a:lnTo>
                <a:lnTo>
                  <a:pt x="1202689" y="1043075"/>
                </a:lnTo>
                <a:lnTo>
                  <a:pt x="1273404" y="1026463"/>
                </a:lnTo>
                <a:lnTo>
                  <a:pt x="1341460" y="1008920"/>
                </a:lnTo>
                <a:lnTo>
                  <a:pt x="1406743" y="990474"/>
                </a:lnTo>
                <a:lnTo>
                  <a:pt x="1469144" y="971153"/>
                </a:lnTo>
                <a:lnTo>
                  <a:pt x="1528549" y="950983"/>
                </a:lnTo>
                <a:lnTo>
                  <a:pt x="1584848" y="929992"/>
                </a:lnTo>
                <a:lnTo>
                  <a:pt x="1637930" y="908209"/>
                </a:lnTo>
                <a:lnTo>
                  <a:pt x="1687682" y="885660"/>
                </a:lnTo>
                <a:lnTo>
                  <a:pt x="1733993" y="862372"/>
                </a:lnTo>
                <a:lnTo>
                  <a:pt x="1776751" y="838375"/>
                </a:lnTo>
                <a:lnTo>
                  <a:pt x="1815845" y="813694"/>
                </a:lnTo>
              </a:path>
            </a:pathLst>
          </a:custGeom>
          <a:ln w="25399">
            <a:solidFill>
              <a:srgbClr val="08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786505"/>
            <a:ext cx="280035" cy="1481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3957828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5744" y="149352"/>
            <a:ext cx="940308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75" dirty="0"/>
              <a:t>W</a:t>
            </a:r>
            <a:r>
              <a:rPr sz="4400" spc="-5" dirty="0"/>
              <a:t>or</a:t>
            </a:r>
            <a:r>
              <a:rPr sz="4400" dirty="0"/>
              <a:t>k</a:t>
            </a:r>
            <a:r>
              <a:rPr sz="4400" spc="-114" dirty="0">
                <a:latin typeface="Times New Roman"/>
                <a:cs typeface="Times New Roman"/>
              </a:rPr>
              <a:t> </a:t>
            </a:r>
            <a:r>
              <a:rPr sz="4400" spc="-5" dirty="0"/>
              <a:t>S</a:t>
            </a:r>
            <a:r>
              <a:rPr sz="4400" spc="-45" dirty="0"/>
              <a:t>t</a:t>
            </a:r>
            <a:r>
              <a:rPr sz="4400" dirty="0"/>
              <a:t>eali</a:t>
            </a:r>
            <a:r>
              <a:rPr sz="4400" spc="-5" dirty="0"/>
              <a:t>ng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29728" y="1600200"/>
            <a:ext cx="3609472" cy="3810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2400804"/>
            <a:ext cx="7908925" cy="2497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3607A"/>
              </a:buClr>
              <a:buSzPct val="68750"/>
              <a:buFont typeface="Wingdings 2"/>
              <a:buChar char=""/>
              <a:tabLst>
                <a:tab pos="356235" algn="l"/>
              </a:tabLst>
            </a:pP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1600" b="1" spc="-55" dirty="0">
                <a:solidFill>
                  <a:srgbClr val="00090C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an</a:t>
            </a:r>
            <a:r>
              <a:rPr sz="1600" b="1" spc="-25" dirty="0">
                <a:solidFill>
                  <a:srgbClr val="00090C"/>
                </a:solidFill>
                <a:latin typeface="Calibri"/>
                <a:cs typeface="Calibri"/>
              </a:rPr>
              <a:t>s</a:t>
            </a:r>
            <a:r>
              <a:rPr sz="1600" b="1" spc="-30" dirty="0">
                <a:solidFill>
                  <a:srgbClr val="00090C"/>
                </a:solidFill>
                <a:latin typeface="Calibri"/>
                <a:cs typeface="Calibri"/>
              </a:rPr>
              <a:t>f</a:t>
            </a:r>
            <a:r>
              <a:rPr sz="1600" b="1" spc="-15" dirty="0">
                <a:solidFill>
                  <a:srgbClr val="00090C"/>
                </a:solidFill>
                <a:latin typeface="Calibri"/>
                <a:cs typeface="Calibri"/>
              </a:rPr>
              <a:t>er(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E</a:t>
            </a:r>
            <a:r>
              <a:rPr sz="1600" b="1" spc="-5" dirty="0">
                <a:solidFill>
                  <a:srgbClr val="00090C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00090C"/>
                </a:solidFill>
                <a:latin typeface="Calibri"/>
                <a:cs typeface="Calibri"/>
              </a:rPr>
              <a:t>e)</a:t>
            </a:r>
            <a:endParaRPr sz="1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815"/>
              </a:spcBef>
            </a:pPr>
            <a:r>
              <a:rPr sz="700" spc="-6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700">
              <a:latin typeface="Wingdings 2"/>
              <a:cs typeface="Wingdings 2"/>
            </a:endParaRPr>
          </a:p>
          <a:p>
            <a:pPr marL="355600" indent="-342900">
              <a:lnSpc>
                <a:spcPct val="100000"/>
              </a:lnSpc>
              <a:spcBef>
                <a:spcPts val="455"/>
              </a:spcBef>
              <a:buClr>
                <a:srgbClr val="03607A"/>
              </a:buClr>
              <a:buSzPct val="68750"/>
              <a:buFont typeface="Wingdings 2"/>
              <a:buChar char=""/>
              <a:tabLst>
                <a:tab pos="356235" algn="l"/>
              </a:tabLst>
            </a:pP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1600" b="1" spc="-5" dirty="0">
                <a:solidFill>
                  <a:srgbClr val="00090C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y</a:t>
            </a:r>
            <a:r>
              <a:rPr sz="1600" b="1" spc="-95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1600" b="1" spc="-50" dirty="0">
                <a:solidFill>
                  <a:srgbClr val="00090C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an</a:t>
            </a:r>
            <a:r>
              <a:rPr sz="1600" b="1" spc="-25" dirty="0">
                <a:solidFill>
                  <a:srgbClr val="00090C"/>
                </a:solidFill>
                <a:latin typeface="Calibri"/>
                <a:cs typeface="Calibri"/>
              </a:rPr>
              <a:t>s</a:t>
            </a:r>
            <a:r>
              <a:rPr sz="1600" b="1" spc="-30" dirty="0">
                <a:solidFill>
                  <a:srgbClr val="00090C"/>
                </a:solidFill>
                <a:latin typeface="Calibri"/>
                <a:cs typeface="Calibri"/>
              </a:rPr>
              <a:t>f</a:t>
            </a:r>
            <a:r>
              <a:rPr sz="1600" b="1" spc="-15" dirty="0">
                <a:solidFill>
                  <a:srgbClr val="00090C"/>
                </a:solidFill>
                <a:latin typeface="Calibri"/>
                <a:cs typeface="Calibri"/>
              </a:rPr>
              <a:t>er(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E</a:t>
            </a:r>
            <a:r>
              <a:rPr sz="1600" b="1" spc="10" dirty="0">
                <a:solidFill>
                  <a:srgbClr val="00090C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e)</a:t>
            </a:r>
            <a:endParaRPr sz="1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815"/>
              </a:spcBef>
            </a:pPr>
            <a:r>
              <a:rPr sz="700" spc="-6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700">
              <a:latin typeface="Wingdings 2"/>
              <a:cs typeface="Wingdings 2"/>
            </a:endParaRPr>
          </a:p>
          <a:p>
            <a:pPr marL="355600" indent="-342900">
              <a:lnSpc>
                <a:spcPct val="100000"/>
              </a:lnSpc>
              <a:spcBef>
                <a:spcPts val="455"/>
              </a:spcBef>
              <a:buClr>
                <a:srgbClr val="03607A"/>
              </a:buClr>
              <a:buSzPct val="68750"/>
              <a:buFont typeface="Wingdings 2"/>
              <a:buChar char=""/>
              <a:tabLst>
                <a:tab pos="356235" algn="l"/>
              </a:tabLst>
            </a:pP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1600" b="1" spc="-5" dirty="0">
                <a:solidFill>
                  <a:srgbClr val="00090C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y</a:t>
            </a:r>
            <a:r>
              <a:rPr sz="1600" b="1" spc="-95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1600" b="1" spc="-50" dirty="0">
                <a:solidFill>
                  <a:srgbClr val="00090C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an</a:t>
            </a:r>
            <a:r>
              <a:rPr sz="1600" b="1" spc="-25" dirty="0">
                <a:solidFill>
                  <a:srgbClr val="00090C"/>
                </a:solidFill>
                <a:latin typeface="Calibri"/>
                <a:cs typeface="Calibri"/>
              </a:rPr>
              <a:t>s</a:t>
            </a:r>
            <a:r>
              <a:rPr sz="1600" b="1" spc="-30" dirty="0">
                <a:solidFill>
                  <a:srgbClr val="00090C"/>
                </a:solidFill>
                <a:latin typeface="Calibri"/>
                <a:cs typeface="Calibri"/>
              </a:rPr>
              <a:t>f</a:t>
            </a:r>
            <a:r>
              <a:rPr sz="1600" b="1" spc="-15" dirty="0">
                <a:solidFill>
                  <a:srgbClr val="00090C"/>
                </a:solidFill>
                <a:latin typeface="Calibri"/>
                <a:cs typeface="Calibri"/>
              </a:rPr>
              <a:t>er</a:t>
            </a:r>
            <a:r>
              <a:rPr sz="1600" spc="-10" dirty="0">
                <a:solidFill>
                  <a:srgbClr val="00090C"/>
                </a:solidFill>
                <a:latin typeface="Calibri"/>
                <a:cs typeface="Calibri"/>
              </a:rPr>
              <a:t>(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E</a:t>
            </a:r>
            <a:r>
              <a:rPr sz="1600" b="1" spc="5" dirty="0">
                <a:solidFill>
                  <a:srgbClr val="00090C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90C"/>
                </a:solidFill>
                <a:latin typeface="Calibri"/>
                <a:cs typeface="Calibri"/>
              </a:rPr>
              <a:t>e,</a:t>
            </a:r>
            <a:r>
              <a:rPr sz="1600" spc="-40" dirty="0">
                <a:solidFill>
                  <a:srgbClr val="00090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90C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00090C"/>
                </a:solidFill>
                <a:latin typeface="Calibri"/>
                <a:cs typeface="Calibri"/>
              </a:rPr>
              <a:t>on</a:t>
            </a:r>
            <a:r>
              <a:rPr sz="1600" spc="-10" dirty="0">
                <a:solidFill>
                  <a:srgbClr val="00090C"/>
                </a:solidFill>
                <a:latin typeface="Calibri"/>
                <a:cs typeface="Calibri"/>
              </a:rPr>
              <a:t>g</a:t>
            </a:r>
            <a:r>
              <a:rPr sz="1600" spc="-40" dirty="0">
                <a:solidFill>
                  <a:srgbClr val="00090C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90C"/>
                </a:solidFill>
                <a:latin typeface="Calibri"/>
                <a:cs typeface="Calibri"/>
              </a:rPr>
              <a:t>tim</a:t>
            </a:r>
            <a:r>
              <a:rPr sz="1600" spc="-20" dirty="0">
                <a:solidFill>
                  <a:srgbClr val="00090C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00090C"/>
                </a:solidFill>
                <a:latin typeface="Calibri"/>
                <a:cs typeface="Calibri"/>
              </a:rPr>
              <a:t>ou</a:t>
            </a:r>
            <a:r>
              <a:rPr sz="1600" spc="-5" dirty="0">
                <a:solidFill>
                  <a:srgbClr val="00090C"/>
                </a:solidFill>
                <a:latin typeface="Calibri"/>
                <a:cs typeface="Calibri"/>
              </a:rPr>
              <a:t>t,</a:t>
            </a:r>
            <a:r>
              <a:rPr sz="1600" spc="-25" dirty="0">
                <a:solidFill>
                  <a:srgbClr val="00090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00090C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00090C"/>
                </a:solidFill>
                <a:latin typeface="Calibri"/>
                <a:cs typeface="Calibri"/>
              </a:rPr>
              <a:t>m</a:t>
            </a:r>
            <a:r>
              <a:rPr sz="1600" spc="-20" dirty="0">
                <a:solidFill>
                  <a:srgbClr val="00090C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00090C"/>
                </a:solidFill>
                <a:latin typeface="Calibri"/>
                <a:cs typeface="Calibri"/>
              </a:rPr>
              <a:t>Unit</a:t>
            </a:r>
            <a:r>
              <a:rPr sz="1600" spc="-45" dirty="0">
                <a:solidFill>
                  <a:srgbClr val="00090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090C"/>
                </a:solidFill>
                <a:latin typeface="Calibri"/>
                <a:cs typeface="Calibri"/>
              </a:rPr>
              <a:t>un</a:t>
            </a:r>
            <a:r>
              <a:rPr sz="1600" dirty="0">
                <a:solidFill>
                  <a:srgbClr val="00090C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00090C"/>
                </a:solidFill>
                <a:latin typeface="Calibri"/>
                <a:cs typeface="Calibri"/>
              </a:rPr>
              <a:t>t)</a:t>
            </a:r>
            <a:endParaRPr sz="1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815"/>
              </a:spcBef>
            </a:pPr>
            <a:r>
              <a:rPr sz="700" spc="-6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700">
              <a:latin typeface="Wingdings 2"/>
              <a:cs typeface="Wingdings 2"/>
            </a:endParaRPr>
          </a:p>
          <a:p>
            <a:pPr marL="355600" indent="-342900">
              <a:lnSpc>
                <a:spcPct val="100000"/>
              </a:lnSpc>
              <a:spcBef>
                <a:spcPts val="455"/>
              </a:spcBef>
              <a:buClr>
                <a:srgbClr val="03607A"/>
              </a:buClr>
              <a:buSzPct val="68750"/>
              <a:buFont typeface="Wingdings 2"/>
              <a:buChar char=""/>
              <a:tabLst>
                <a:tab pos="356235" algn="l"/>
              </a:tabLst>
            </a:pPr>
            <a:r>
              <a:rPr sz="1600" b="1" spc="-25" dirty="0">
                <a:solidFill>
                  <a:srgbClr val="00090C"/>
                </a:solidFill>
                <a:latin typeface="Calibri"/>
                <a:cs typeface="Calibri"/>
              </a:rPr>
              <a:t>ge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1600" b="1" spc="-75" dirty="0">
                <a:solidFill>
                  <a:srgbClr val="00090C"/>
                </a:solidFill>
                <a:latin typeface="Calibri"/>
                <a:cs typeface="Calibri"/>
              </a:rPr>
              <a:t>W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00090C"/>
                </a:solidFill>
                <a:latin typeface="Calibri"/>
                <a:cs typeface="Calibri"/>
              </a:rPr>
              <a:t>i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ting</a:t>
            </a:r>
            <a:r>
              <a:rPr sz="1600" b="1" spc="-20" dirty="0">
                <a:solidFill>
                  <a:srgbClr val="00090C"/>
                </a:solidFill>
                <a:latin typeface="Calibri"/>
                <a:cs typeface="Calibri"/>
              </a:rPr>
              <a:t>C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o</a:t>
            </a:r>
            <a:r>
              <a:rPr sz="1600" b="1" spc="-15" dirty="0">
                <a:solidFill>
                  <a:srgbClr val="00090C"/>
                </a:solidFill>
                <a:latin typeface="Calibri"/>
                <a:cs typeface="Calibri"/>
              </a:rPr>
              <a:t>n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s</a:t>
            </a:r>
            <a:r>
              <a:rPr sz="1600" b="1" spc="-20" dirty="0">
                <a:solidFill>
                  <a:srgbClr val="00090C"/>
                </a:solidFill>
                <a:latin typeface="Calibri"/>
                <a:cs typeface="Calibri"/>
              </a:rPr>
              <a:t>u</a:t>
            </a:r>
            <a:r>
              <a:rPr sz="1600" b="1" spc="-15" dirty="0">
                <a:solidFill>
                  <a:srgbClr val="00090C"/>
                </a:solidFill>
                <a:latin typeface="Calibri"/>
                <a:cs typeface="Calibri"/>
              </a:rPr>
              <a:t>mer</a:t>
            </a:r>
            <a:r>
              <a:rPr sz="1600" b="1" spc="-20" dirty="0">
                <a:solidFill>
                  <a:srgbClr val="00090C"/>
                </a:solidFill>
                <a:latin typeface="Calibri"/>
                <a:cs typeface="Calibri"/>
              </a:rPr>
              <a:t>C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o</a:t>
            </a:r>
            <a:r>
              <a:rPr sz="1600" b="1" spc="-15" dirty="0">
                <a:solidFill>
                  <a:srgbClr val="00090C"/>
                </a:solidFill>
                <a:latin typeface="Calibri"/>
                <a:cs typeface="Calibri"/>
              </a:rPr>
              <a:t>u</a:t>
            </a:r>
            <a:r>
              <a:rPr sz="1600" b="1" spc="-30" dirty="0">
                <a:solidFill>
                  <a:srgbClr val="00090C"/>
                </a:solidFill>
                <a:latin typeface="Calibri"/>
                <a:cs typeface="Calibri"/>
              </a:rPr>
              <a:t>n</a:t>
            </a:r>
            <a:r>
              <a:rPr sz="1600" b="1" spc="-5" dirty="0">
                <a:solidFill>
                  <a:srgbClr val="00090C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00090C"/>
                </a:solidFill>
                <a:latin typeface="Calibri"/>
                <a:cs typeface="Calibri"/>
              </a:rPr>
              <a:t>(</a:t>
            </a:r>
            <a:r>
              <a:rPr sz="1600" spc="-5" dirty="0">
                <a:solidFill>
                  <a:srgbClr val="00090C"/>
                </a:solidFill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815"/>
              </a:spcBef>
            </a:pPr>
            <a:r>
              <a:rPr sz="700" spc="-6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700">
              <a:latin typeface="Wingdings 2"/>
              <a:cs typeface="Wingdings 2"/>
            </a:endParaRPr>
          </a:p>
          <a:p>
            <a:pPr marL="355600" indent="-342900">
              <a:lnSpc>
                <a:spcPct val="100000"/>
              </a:lnSpc>
              <a:spcBef>
                <a:spcPts val="455"/>
              </a:spcBef>
              <a:buClr>
                <a:srgbClr val="03607A"/>
              </a:buClr>
              <a:buSzPct val="68750"/>
              <a:buFont typeface="Wingdings 2"/>
              <a:buChar char=""/>
              <a:tabLst>
                <a:tab pos="356235" algn="l"/>
              </a:tabLst>
            </a:pPr>
            <a:r>
              <a:rPr sz="1600" b="1" spc="-15" dirty="0">
                <a:solidFill>
                  <a:srgbClr val="00090C"/>
                </a:solidFill>
                <a:latin typeface="Calibri"/>
                <a:cs typeface="Calibri"/>
              </a:rPr>
              <a:t>h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as</a:t>
            </a:r>
            <a:r>
              <a:rPr sz="1600" b="1" spc="-70" dirty="0">
                <a:solidFill>
                  <a:srgbClr val="00090C"/>
                </a:solidFill>
                <a:latin typeface="Calibri"/>
                <a:cs typeface="Calibri"/>
              </a:rPr>
              <a:t>W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00090C"/>
                </a:solidFill>
                <a:latin typeface="Calibri"/>
                <a:cs typeface="Calibri"/>
              </a:rPr>
              <a:t>i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ting</a:t>
            </a:r>
            <a:r>
              <a:rPr sz="1600" b="1" spc="-20" dirty="0">
                <a:solidFill>
                  <a:srgbClr val="00090C"/>
                </a:solidFill>
                <a:latin typeface="Calibri"/>
                <a:cs typeface="Calibri"/>
              </a:rPr>
              <a:t>C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o</a:t>
            </a:r>
            <a:r>
              <a:rPr sz="1600" b="1" spc="-15" dirty="0">
                <a:solidFill>
                  <a:srgbClr val="00090C"/>
                </a:solidFill>
                <a:latin typeface="Calibri"/>
                <a:cs typeface="Calibri"/>
              </a:rPr>
              <a:t>n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s</a:t>
            </a:r>
            <a:r>
              <a:rPr sz="1600" b="1" spc="-20" dirty="0">
                <a:solidFill>
                  <a:srgbClr val="00090C"/>
                </a:solidFill>
                <a:latin typeface="Calibri"/>
                <a:cs typeface="Calibri"/>
              </a:rPr>
              <a:t>ume</a:t>
            </a:r>
            <a:r>
              <a:rPr sz="1600" b="1" spc="-10" dirty="0">
                <a:solidFill>
                  <a:srgbClr val="00090C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00090C"/>
                </a:solidFill>
                <a:latin typeface="Calibri"/>
                <a:cs typeface="Calibri"/>
              </a:rPr>
              <a:t>()</a:t>
            </a:r>
            <a:endParaRPr sz="1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15"/>
              </a:spcBef>
              <a:tabLst>
                <a:tab pos="756285" algn="l"/>
              </a:tabLst>
            </a:pPr>
            <a:r>
              <a:rPr sz="700" spc="-65" dirty="0">
                <a:solidFill>
                  <a:srgbClr val="0FCF9A"/>
                </a:solidFill>
                <a:latin typeface="Wingdings 2"/>
                <a:cs typeface="Wingdings 2"/>
              </a:rPr>
              <a:t></a:t>
            </a:r>
            <a:r>
              <a:rPr sz="700" spc="-65" dirty="0">
                <a:solidFill>
                  <a:srgbClr val="0FCF9A"/>
                </a:solidFill>
                <a:latin typeface="Times New Roman"/>
                <a:cs typeface="Times New Roman"/>
              </a:rPr>
              <a:t>	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spc="-2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ur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u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alibri"/>
                <a:cs typeface="Calibri"/>
              </a:rPr>
              <a:t>if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0" dirty="0">
                <a:latin typeface="Calibri"/>
                <a:cs typeface="Calibri"/>
              </a:rPr>
              <a:t>ea</a:t>
            </a:r>
            <a:r>
              <a:rPr sz="1200" spc="-1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-10" dirty="0">
                <a:latin typeface="Calibri"/>
                <a:cs typeface="Calibri"/>
              </a:rPr>
              <a:t>mer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aitin</a:t>
            </a:r>
            <a:r>
              <a:rPr sz="1200" spc="-10" dirty="0">
                <a:latin typeface="Calibri"/>
                <a:cs typeface="Calibri"/>
              </a:rPr>
              <a:t>g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ecei</a:t>
            </a:r>
            <a:r>
              <a:rPr sz="1200" spc="-25" dirty="0">
                <a:latin typeface="Calibri"/>
                <a:cs typeface="Calibri"/>
              </a:rPr>
              <a:t>v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-10" dirty="0">
                <a:latin typeface="Calibri"/>
                <a:cs typeface="Calibri"/>
              </a:rPr>
              <a:t>ement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alibri"/>
                <a:cs typeface="Calibri"/>
              </a:rPr>
              <a:t>via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5" dirty="0">
                <a:latin typeface="Calibri"/>
                <a:cs typeface="Calibri"/>
              </a:rPr>
              <a:t>ock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g</a:t>
            </a:r>
            <a:r>
              <a:rPr sz="1200" spc="-15" dirty="0">
                <a:latin typeface="Calibri"/>
                <a:cs typeface="Calibri"/>
              </a:rPr>
              <a:t>Q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25" dirty="0">
                <a:latin typeface="Calibri"/>
                <a:cs typeface="Calibri"/>
              </a:rPr>
              <a:t>.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55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dirty="0">
                <a:latin typeface="Calibri"/>
                <a:cs typeface="Calibri"/>
              </a:rPr>
              <a:t>)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med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ll.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4165091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3008" y="149352"/>
            <a:ext cx="940307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75" dirty="0"/>
              <a:t>T</a:t>
            </a:r>
            <a:r>
              <a:rPr sz="4400" spc="-85" dirty="0"/>
              <a:t>r</a:t>
            </a:r>
            <a:r>
              <a:rPr sz="4400" dirty="0"/>
              <a:t>an</a:t>
            </a:r>
            <a:r>
              <a:rPr sz="4400" spc="-30" dirty="0"/>
              <a:t>s</a:t>
            </a:r>
            <a:r>
              <a:rPr sz="4400" spc="-110" dirty="0"/>
              <a:t>f</a:t>
            </a:r>
            <a:r>
              <a:rPr sz="4400" dirty="0"/>
              <a:t>erQueue</a:t>
            </a:r>
            <a:endParaRPr sz="4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1786505"/>
            <a:ext cx="8145780" cy="4464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756285" indent="-286385">
              <a:lnSpc>
                <a:spcPct val="100000"/>
              </a:lnSpc>
              <a:spcBef>
                <a:spcPts val="875"/>
              </a:spcBef>
              <a:buClr>
                <a:srgbClr val="0FCF9A"/>
              </a:buClr>
              <a:buSzPct val="58928"/>
              <a:buFont typeface="Wingdings 2"/>
              <a:buChar char="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Th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eadLo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15" dirty="0">
                <a:latin typeface="Calibri"/>
                <a:cs typeface="Calibri"/>
              </a:rPr>
              <a:t>alRandom.c</a:t>
            </a:r>
            <a:r>
              <a:rPr sz="2800" spc="-20" dirty="0">
                <a:latin typeface="Calibri"/>
                <a:cs typeface="Calibri"/>
              </a:rPr>
              <a:t>ur</a:t>
            </a:r>
            <a:r>
              <a:rPr sz="2800" spc="-55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().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7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tI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(m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4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x);</a:t>
            </a:r>
            <a:endParaRPr sz="2800">
              <a:latin typeface="Calibri"/>
              <a:cs typeface="Calibri"/>
            </a:endParaRPr>
          </a:p>
          <a:p>
            <a:pPr marL="756285" indent="-286385">
              <a:lnSpc>
                <a:spcPct val="100000"/>
              </a:lnSpc>
              <a:spcBef>
                <a:spcPts val="670"/>
              </a:spcBef>
              <a:buClr>
                <a:srgbClr val="0FCF9A"/>
              </a:buClr>
              <a:buSzPct val="58928"/>
              <a:buFont typeface="Wingdings 2"/>
              <a:buChar char="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Th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eadLo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15" dirty="0">
                <a:latin typeface="Calibri"/>
                <a:cs typeface="Calibri"/>
              </a:rPr>
              <a:t>alRandom.c</a:t>
            </a:r>
            <a:r>
              <a:rPr sz="2800" spc="-20" dirty="0">
                <a:latin typeface="Calibri"/>
                <a:cs typeface="Calibri"/>
              </a:rPr>
              <a:t>ur</a:t>
            </a:r>
            <a:r>
              <a:rPr sz="2800" spc="-55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().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7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spc="-15" dirty="0">
                <a:latin typeface="Calibri"/>
                <a:cs typeface="Calibri"/>
              </a:rPr>
              <a:t>tL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(m</a:t>
            </a:r>
            <a:r>
              <a:rPr sz="2800" spc="-10" dirty="0">
                <a:latin typeface="Calibri"/>
                <a:cs typeface="Calibri"/>
              </a:rPr>
              <a:t>in,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4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x);</a:t>
            </a:r>
            <a:endParaRPr sz="2800">
              <a:latin typeface="Calibri"/>
              <a:cs typeface="Calibri"/>
            </a:endParaRPr>
          </a:p>
          <a:p>
            <a:pPr marL="756285" marR="552450" indent="-286385">
              <a:lnSpc>
                <a:spcPct val="100000"/>
              </a:lnSpc>
              <a:spcBef>
                <a:spcPts val="675"/>
              </a:spcBef>
              <a:buClr>
                <a:srgbClr val="0FCF9A"/>
              </a:buClr>
              <a:buSzPct val="58928"/>
              <a:buFont typeface="Wingdings 2"/>
              <a:buChar char="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Th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eadLo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15" dirty="0">
                <a:latin typeface="Calibri"/>
                <a:cs typeface="Calibri"/>
              </a:rPr>
              <a:t>alRandom.c</a:t>
            </a:r>
            <a:r>
              <a:rPr sz="2800" spc="-20" dirty="0">
                <a:latin typeface="Calibri"/>
                <a:cs typeface="Calibri"/>
              </a:rPr>
              <a:t>ur</a:t>
            </a:r>
            <a:r>
              <a:rPr sz="2800" spc="-55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().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7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xt</a:t>
            </a:r>
            <a:r>
              <a:rPr sz="2800" spc="-25" dirty="0">
                <a:latin typeface="Calibri"/>
                <a:cs typeface="Calibri"/>
              </a:rPr>
              <a:t>Dou</a:t>
            </a:r>
            <a:r>
              <a:rPr sz="2800" spc="-10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(m</a:t>
            </a:r>
            <a:r>
              <a:rPr sz="2800" spc="-10" dirty="0">
                <a:latin typeface="Calibri"/>
                <a:cs typeface="Calibri"/>
              </a:rPr>
              <a:t>in,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4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x);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5469636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97552" y="149352"/>
            <a:ext cx="940307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Th</a:t>
            </a:r>
            <a:r>
              <a:rPr sz="4400" spc="-55" dirty="0"/>
              <a:t>r</a:t>
            </a:r>
            <a:r>
              <a:rPr sz="4400" dirty="0"/>
              <a:t>eadLo</a:t>
            </a:r>
            <a:r>
              <a:rPr sz="4400" spc="-40" dirty="0"/>
              <a:t>c</a:t>
            </a:r>
            <a:r>
              <a:rPr sz="4400" dirty="0"/>
              <a:t>alRandom</a:t>
            </a:r>
            <a:endParaRPr sz="4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09137"/>
            <a:ext cx="279400" cy="1286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899406"/>
            <a:ext cx="6950075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5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355600">
              <a:lnSpc>
                <a:spcPts val="3745"/>
              </a:lnSpc>
            </a:pPr>
            <a:r>
              <a:rPr sz="3200" dirty="0">
                <a:latin typeface="Calibri"/>
                <a:cs typeface="Calibri"/>
              </a:rPr>
              <a:t>th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w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i="1" spc="-5" dirty="0">
                <a:latin typeface="Calibri"/>
                <a:cs typeface="Calibri"/>
              </a:rPr>
              <a:t>Concur</a:t>
            </a:r>
            <a:r>
              <a:rPr sz="3200" i="1" spc="15" dirty="0">
                <a:latin typeface="Calibri"/>
                <a:cs typeface="Calibri"/>
              </a:rPr>
              <a:t>r</a:t>
            </a:r>
            <a:r>
              <a:rPr sz="3200" i="1" dirty="0">
                <a:latin typeface="Calibri"/>
                <a:cs typeface="Calibri"/>
              </a:rPr>
              <a:t>e</a:t>
            </a:r>
            <a:r>
              <a:rPr sz="3200" i="1" spc="-40" dirty="0">
                <a:latin typeface="Calibri"/>
                <a:cs typeface="Calibri"/>
              </a:rPr>
              <a:t>n</a:t>
            </a:r>
            <a:r>
              <a:rPr sz="3200" i="1" dirty="0">
                <a:latin typeface="Calibri"/>
                <a:cs typeface="Calibri"/>
              </a:rPr>
              <a:t>tMod</a:t>
            </a:r>
            <a:r>
              <a:rPr sz="3200" i="1" spc="-15" dirty="0">
                <a:latin typeface="Calibri"/>
                <a:cs typeface="Calibri"/>
              </a:rPr>
              <a:t>i</a:t>
            </a:r>
            <a:r>
              <a:rPr sz="3200" i="1" spc="-5" dirty="0">
                <a:latin typeface="Calibri"/>
                <a:cs typeface="Calibri"/>
              </a:rPr>
              <a:t>f</a:t>
            </a:r>
            <a:r>
              <a:rPr sz="3200" i="1" spc="-10" dirty="0">
                <a:latin typeface="Calibri"/>
                <a:cs typeface="Calibri"/>
              </a:rPr>
              <a:t>i</a:t>
            </a:r>
            <a:r>
              <a:rPr sz="3200" i="1" spc="-30" dirty="0">
                <a:latin typeface="Calibri"/>
                <a:cs typeface="Calibri"/>
              </a:rPr>
              <a:t>c</a:t>
            </a:r>
            <a:r>
              <a:rPr sz="3200" i="1" spc="-5" dirty="0">
                <a:latin typeface="Calibri"/>
                <a:cs typeface="Calibri"/>
              </a:rPr>
              <a:t>at</a:t>
            </a:r>
            <a:r>
              <a:rPr sz="3200" i="1" spc="-15" dirty="0">
                <a:latin typeface="Calibri"/>
                <a:cs typeface="Calibri"/>
              </a:rPr>
              <a:t>i</a:t>
            </a:r>
            <a:r>
              <a:rPr sz="3200" i="1" spc="-5" dirty="0">
                <a:latin typeface="Calibri"/>
                <a:cs typeface="Calibri"/>
              </a:rPr>
              <a:t>onE</a:t>
            </a:r>
            <a:r>
              <a:rPr sz="3200" i="1" spc="-75" dirty="0">
                <a:latin typeface="Calibri"/>
                <a:cs typeface="Calibri"/>
              </a:rPr>
              <a:t>x</a:t>
            </a:r>
            <a:r>
              <a:rPr sz="3200" i="1" spc="-30" dirty="0">
                <a:latin typeface="Calibri"/>
                <a:cs typeface="Calibri"/>
              </a:rPr>
              <a:t>c</a:t>
            </a:r>
            <a:r>
              <a:rPr sz="3200" i="1" dirty="0">
                <a:latin typeface="Calibri"/>
                <a:cs typeface="Calibri"/>
              </a:rPr>
              <a:t>e</a:t>
            </a:r>
            <a:r>
              <a:rPr sz="3200" i="1" spc="-15" dirty="0">
                <a:latin typeface="Calibri"/>
                <a:cs typeface="Calibri"/>
              </a:rPr>
              <a:t>p</a:t>
            </a:r>
            <a:r>
              <a:rPr sz="3200" i="1" dirty="0">
                <a:latin typeface="Calibri"/>
                <a:cs typeface="Calibri"/>
              </a:rPr>
              <a:t>t</a:t>
            </a:r>
            <a:r>
              <a:rPr sz="3200" i="1" spc="-10" dirty="0">
                <a:latin typeface="Calibri"/>
                <a:cs typeface="Calibri"/>
              </a:rPr>
              <a:t>i</a:t>
            </a:r>
            <a:r>
              <a:rPr sz="3200" i="1" spc="-5" dirty="0">
                <a:latin typeface="Calibri"/>
                <a:cs typeface="Calibri"/>
              </a:rPr>
              <a:t>on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03607A"/>
              </a:buClr>
              <a:buSzPct val="70312"/>
              <a:buFont typeface="Wingdings 2"/>
              <a:buChar char=""/>
              <a:tabLst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spc="-80" dirty="0">
                <a:latin typeface="Calibri"/>
                <a:cs typeface="Calibri"/>
              </a:rPr>
              <a:t>z</a:t>
            </a:r>
            <a:r>
              <a:rPr sz="3200" dirty="0">
                <a:latin typeface="Calibri"/>
                <a:cs typeface="Calibri"/>
              </a:rPr>
              <a:t>e()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thod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90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me</a:t>
            </a:r>
            <a:endParaRPr sz="3200">
              <a:latin typeface="Calibri"/>
              <a:cs typeface="Calibri"/>
            </a:endParaRPr>
          </a:p>
          <a:p>
            <a:pPr marL="355600" marR="307340" indent="-342900">
              <a:lnSpc>
                <a:spcPts val="3460"/>
              </a:lnSpc>
              <a:spcBef>
                <a:spcPts val="815"/>
              </a:spcBef>
              <a:buClr>
                <a:srgbClr val="03607A"/>
              </a:buClr>
              <a:buSzPct val="70312"/>
              <a:buFont typeface="Wingdings 2"/>
              <a:buChar char=""/>
              <a:tabLst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Bu</a:t>
            </a:r>
            <a:r>
              <a:rPr sz="3200" spc="-10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k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ope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no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gua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eed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per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or</a:t>
            </a:r>
            <a:r>
              <a:rPr sz="3200" dirty="0">
                <a:latin typeface="Calibri"/>
                <a:cs typeface="Calibri"/>
              </a:rPr>
              <a:t>m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om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ally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1731" y="149352"/>
            <a:ext cx="6324600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52515" y="149352"/>
            <a:ext cx="940308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C</a:t>
            </a:r>
            <a:r>
              <a:rPr sz="4400" spc="5" dirty="0"/>
              <a:t>o</a:t>
            </a:r>
            <a:r>
              <a:rPr sz="4400" spc="-5" dirty="0"/>
              <a:t>ncur</a:t>
            </a:r>
            <a:r>
              <a:rPr sz="4400" spc="-50" dirty="0"/>
              <a:t>r</a:t>
            </a:r>
            <a:r>
              <a:rPr sz="4400" dirty="0"/>
              <a:t>e</a:t>
            </a:r>
            <a:r>
              <a:rPr sz="4400" spc="-30" dirty="0"/>
              <a:t>n</a:t>
            </a:r>
            <a:r>
              <a:rPr sz="4400" dirty="0"/>
              <a:t>tLi</a:t>
            </a:r>
            <a:r>
              <a:rPr sz="4400" spc="-5" dirty="0"/>
              <a:t>n</a:t>
            </a:r>
            <a:r>
              <a:rPr sz="4400" spc="-150" dirty="0"/>
              <a:t>k</a:t>
            </a:r>
            <a:r>
              <a:rPr sz="4400" dirty="0"/>
              <a:t>edDeque</a:t>
            </a:r>
            <a:endParaRPr sz="4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48150"/>
            <a:ext cx="7674609" cy="4565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21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1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100" spc="-21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1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75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buClr>
                <a:srgbClr val="0FCF9A"/>
              </a:buClr>
              <a:buSzPct val="59615"/>
              <a:buFont typeface="Wingdings 2"/>
              <a:buChar char=""/>
              <a:tabLst>
                <a:tab pos="756920" algn="l"/>
              </a:tabLst>
            </a:pP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All</a:t>
            </a:r>
            <a:r>
              <a:rPr sz="2600" spc="-15" dirty="0">
                <a:solidFill>
                  <a:srgbClr val="03607A"/>
                </a:solidFill>
                <a:latin typeface="Calibri"/>
                <a:cs typeface="Calibri"/>
              </a:rPr>
              <a:t>o</a:t>
            </a:r>
            <a:r>
              <a:rPr sz="2600" spc="-30" dirty="0">
                <a:solidFill>
                  <a:srgbClr val="03607A"/>
                </a:solidFill>
                <a:latin typeface="Calibri"/>
                <a:cs typeface="Calibri"/>
              </a:rPr>
              <a:t>w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s</a:t>
            </a:r>
            <a:r>
              <a:rPr sz="2600" spc="-7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3607A"/>
                </a:solidFill>
                <a:latin typeface="Calibri"/>
                <a:cs typeface="Calibri"/>
              </a:rPr>
              <a:t>numbe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r</a:t>
            </a:r>
            <a:r>
              <a:rPr sz="2600" spc="-8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3607A"/>
                </a:solidFill>
                <a:latin typeface="Calibri"/>
                <a:cs typeface="Calibri"/>
              </a:rPr>
              <a:t>o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f</a:t>
            </a:r>
            <a:r>
              <a:rPr sz="2600" spc="-6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600" spc="-40" dirty="0">
                <a:solidFill>
                  <a:srgbClr val="03607A"/>
                </a:solidFill>
                <a:latin typeface="Calibri"/>
                <a:cs typeface="Calibri"/>
              </a:rPr>
              <a:t>r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egi</a:t>
            </a:r>
            <a:r>
              <a:rPr sz="2600" spc="-25" dirty="0">
                <a:solidFill>
                  <a:srgbClr val="03607A"/>
                </a:solidFill>
                <a:latin typeface="Calibri"/>
                <a:cs typeface="Calibri"/>
              </a:rPr>
              <a:t>st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2600" spc="-35" dirty="0">
                <a:solidFill>
                  <a:srgbClr val="03607A"/>
                </a:solidFill>
                <a:latin typeface="Calibri"/>
                <a:cs typeface="Calibri"/>
              </a:rPr>
              <a:t>r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ed</a:t>
            </a:r>
            <a:r>
              <a:rPr sz="2600" spc="-10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3607A"/>
                </a:solidFill>
                <a:latin typeface="Calibri"/>
                <a:cs typeface="Calibri"/>
              </a:rPr>
              <a:t>par</a:t>
            </a:r>
            <a:r>
              <a:rPr sz="2600" spc="5" dirty="0">
                <a:solidFill>
                  <a:srgbClr val="03607A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ies</a:t>
            </a:r>
            <a:r>
              <a:rPr sz="2600" spc="-9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3607A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o</a:t>
            </a:r>
            <a:r>
              <a:rPr sz="2600" spc="-6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chan</a:t>
            </a:r>
            <a:r>
              <a:rPr sz="2600" spc="-30" dirty="0">
                <a:solidFill>
                  <a:srgbClr val="03607A"/>
                </a:solidFill>
                <a:latin typeface="Calibri"/>
                <a:cs typeface="Calibri"/>
              </a:rPr>
              <a:t>g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2600" spc="-7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03607A"/>
                </a:solidFill>
                <a:latin typeface="Calibri"/>
                <a:cs typeface="Calibri"/>
              </a:rPr>
              <a:t>f</a:t>
            </a:r>
            <a:r>
              <a:rPr sz="2600" spc="-25" dirty="0">
                <a:solidFill>
                  <a:srgbClr val="03607A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er</a:t>
            </a:r>
            <a:endParaRPr sz="26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Phaser</a:t>
            </a:r>
            <a:r>
              <a:rPr sz="2600" spc="-9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c</a:t>
            </a:r>
            <a:r>
              <a:rPr sz="2600" spc="-35" dirty="0">
                <a:solidFill>
                  <a:srgbClr val="03607A"/>
                </a:solidFill>
                <a:latin typeface="Calibri"/>
                <a:cs typeface="Calibri"/>
              </a:rPr>
              <a:t>r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2600" spc="-30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ti</a:t>
            </a:r>
            <a:r>
              <a:rPr sz="2600" spc="-5" dirty="0">
                <a:solidFill>
                  <a:srgbClr val="03607A"/>
                </a:solidFill>
                <a:latin typeface="Calibri"/>
                <a:cs typeface="Calibri"/>
              </a:rPr>
              <a:t>on</a:t>
            </a:r>
            <a:endParaRPr sz="2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</a:pPr>
            <a:r>
              <a:rPr sz="1550" spc="-15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550">
              <a:latin typeface="Wingdings 2"/>
              <a:cs typeface="Wingdings 2"/>
            </a:endParaRPr>
          </a:p>
          <a:p>
            <a:pPr marL="756285" marR="541655" indent="-286385">
              <a:lnSpc>
                <a:spcPct val="100000"/>
              </a:lnSpc>
              <a:spcBef>
                <a:spcPts val="835"/>
              </a:spcBef>
              <a:buClr>
                <a:srgbClr val="0FCF9A"/>
              </a:buClr>
              <a:buSzPct val="59615"/>
              <a:buFont typeface="Wingdings 2"/>
              <a:buChar char="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30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5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b</a:t>
            </a:r>
            <a:r>
              <a:rPr sz="2600" dirty="0">
                <a:latin typeface="Calibri"/>
                <a:cs typeface="Calibri"/>
              </a:rPr>
              <a:t>l</a:t>
            </a:r>
            <a:r>
              <a:rPr sz="2600" spc="-5" dirty="0">
                <a:latin typeface="Calibri"/>
                <a:cs typeface="Calibri"/>
              </a:rPr>
              <a:t>ock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dirty="0">
                <a:latin typeface="Calibri"/>
                <a:cs typeface="Calibri"/>
              </a:rPr>
              <a:t>g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no</a:t>
            </a:r>
            <a:r>
              <a:rPr sz="2600" dirty="0">
                <a:latin typeface="Calibri"/>
                <a:cs typeface="Calibri"/>
              </a:rPr>
              <a:t>n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b</a:t>
            </a:r>
            <a:r>
              <a:rPr sz="2600" dirty="0">
                <a:latin typeface="Calibri"/>
                <a:cs typeface="Calibri"/>
              </a:rPr>
              <a:t>l</a:t>
            </a:r>
            <a:r>
              <a:rPr sz="2600" spc="-5" dirty="0">
                <a:latin typeface="Calibri"/>
                <a:cs typeface="Calibri"/>
              </a:rPr>
              <a:t>ock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dirty="0">
                <a:latin typeface="Calibri"/>
                <a:cs typeface="Calibri"/>
              </a:rPr>
              <a:t>g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50" dirty="0">
                <a:latin typeface="Calibri"/>
                <a:cs typeface="Calibri"/>
              </a:rPr>
              <a:t>r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on</a:t>
            </a:r>
            <a:r>
              <a:rPr sz="2600" dirty="0">
                <a:latin typeface="Calibri"/>
                <a:cs typeface="Calibri"/>
              </a:rPr>
              <a:t>s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ope</a:t>
            </a:r>
            <a:r>
              <a:rPr sz="2600" spc="-50" dirty="0">
                <a:latin typeface="Calibri"/>
                <a:cs typeface="Calibri"/>
              </a:rPr>
              <a:t>r</a:t>
            </a:r>
            <a:r>
              <a:rPr sz="2600" spc="-25" dirty="0">
                <a:latin typeface="Calibri"/>
                <a:cs typeface="Calibri"/>
              </a:rPr>
              <a:t>a</a:t>
            </a:r>
            <a:r>
              <a:rPr sz="2600" dirty="0">
                <a:latin typeface="Calibri"/>
                <a:cs typeface="Calibri"/>
              </a:rPr>
              <a:t>ti</a:t>
            </a:r>
            <a:r>
              <a:rPr sz="2600" spc="-5" dirty="0">
                <a:latin typeface="Calibri"/>
                <a:cs typeface="Calibri"/>
              </a:rPr>
              <a:t>ons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100" spc="-235" dirty="0">
                <a:solidFill>
                  <a:srgbClr val="03607A"/>
                </a:solidFill>
                <a:latin typeface="Wingdings 2"/>
                <a:cs typeface="Wingdings 2"/>
              </a:rPr>
              <a:t></a:t>
            </a:r>
            <a:r>
              <a:rPr sz="2100" spc="-23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100" spc="-22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Ext</a:t>
            </a:r>
            <a:r>
              <a:rPr sz="3000" spc="-30" dirty="0">
                <a:latin typeface="Calibri"/>
                <a:cs typeface="Calibri"/>
              </a:rPr>
              <a:t>r</a:t>
            </a:r>
            <a:r>
              <a:rPr sz="3000" dirty="0">
                <a:latin typeface="Calibri"/>
                <a:cs typeface="Calibri"/>
              </a:rPr>
              <a:t>em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dirty="0">
                <a:latin typeface="Calibri"/>
                <a:cs typeface="Calibri"/>
              </a:rPr>
              <a:t>l</a:t>
            </a:r>
            <a:r>
              <a:rPr sz="3000" spc="-15" dirty="0">
                <a:latin typeface="Calibri"/>
                <a:cs typeface="Calibri"/>
              </a:rPr>
              <a:t>y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f</a:t>
            </a:r>
            <a:r>
              <a:rPr sz="3000" dirty="0">
                <a:latin typeface="Calibri"/>
                <a:cs typeface="Calibri"/>
              </a:rPr>
              <a:t>l</a:t>
            </a:r>
            <a:r>
              <a:rPr sz="3000" spc="-75" dirty="0">
                <a:latin typeface="Calibri"/>
                <a:cs typeface="Calibri"/>
              </a:rPr>
              <a:t>e</a:t>
            </a:r>
            <a:r>
              <a:rPr sz="3000" spc="-5" dirty="0">
                <a:latin typeface="Calibri"/>
                <a:cs typeface="Calibri"/>
              </a:rPr>
              <a:t>x</a:t>
            </a:r>
            <a:r>
              <a:rPr sz="3000" spc="-15" dirty="0">
                <a:latin typeface="Calibri"/>
                <a:cs typeface="Calibri"/>
              </a:rPr>
              <a:t>i</a:t>
            </a:r>
            <a:r>
              <a:rPr sz="3000" spc="-5" dirty="0">
                <a:latin typeface="Calibri"/>
                <a:cs typeface="Calibri"/>
              </a:rPr>
              <a:t>b</a:t>
            </a:r>
            <a:r>
              <a:rPr sz="3000" spc="-15" dirty="0">
                <a:latin typeface="Calibri"/>
                <a:cs typeface="Calibri"/>
              </a:rPr>
              <a:t>le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Calibri"/>
                <a:cs typeface="Calibri"/>
              </a:rPr>
              <a:t>c</a:t>
            </a:r>
            <a:r>
              <a:rPr sz="3000" spc="-5" dirty="0">
                <a:latin typeface="Calibri"/>
                <a:cs typeface="Calibri"/>
              </a:rPr>
              <a:t>omp</a:t>
            </a:r>
            <a:r>
              <a:rPr sz="3000" dirty="0">
                <a:latin typeface="Calibri"/>
                <a:cs typeface="Calibri"/>
              </a:rPr>
              <a:t>l</a:t>
            </a:r>
            <a:r>
              <a:rPr sz="3000" spc="-75" dirty="0">
                <a:latin typeface="Calibri"/>
                <a:cs typeface="Calibri"/>
              </a:rPr>
              <a:t>e</a:t>
            </a:r>
            <a:r>
              <a:rPr sz="3000" spc="-5" dirty="0">
                <a:latin typeface="Calibri"/>
                <a:cs typeface="Calibri"/>
              </a:rPr>
              <a:t>x</a:t>
            </a:r>
            <a:r>
              <a:rPr sz="3000" dirty="0">
                <a:latin typeface="Calibri"/>
                <a:cs typeface="Calibri"/>
              </a:rPr>
              <a:t>,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us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J</a:t>
            </a:r>
            <a:r>
              <a:rPr sz="3000" spc="-45" dirty="0">
                <a:latin typeface="Calibri"/>
                <a:cs typeface="Calibri"/>
              </a:rPr>
              <a:t>a</a:t>
            </a:r>
            <a:r>
              <a:rPr sz="3000" spc="-50" dirty="0">
                <a:latin typeface="Calibri"/>
                <a:cs typeface="Calibri"/>
              </a:rPr>
              <a:t>v</a:t>
            </a:r>
            <a:r>
              <a:rPr sz="3000" dirty="0">
                <a:latin typeface="Calibri"/>
                <a:cs typeface="Calibri"/>
              </a:rPr>
              <a:t>adoc</a:t>
            </a:r>
            <a:endParaRPr sz="3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3000" dirty="0">
                <a:latin typeface="Calibri"/>
                <a:cs typeface="Calibri"/>
              </a:rPr>
              <a:t>when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Calibri"/>
                <a:cs typeface="Calibri"/>
              </a:rPr>
              <a:t>y</a:t>
            </a:r>
            <a:r>
              <a:rPr sz="3000" spc="-5" dirty="0">
                <a:latin typeface="Calibri"/>
                <a:cs typeface="Calibri"/>
              </a:rPr>
              <a:t>o</a:t>
            </a:r>
            <a:r>
              <a:rPr sz="3000" dirty="0">
                <a:latin typeface="Calibri"/>
                <a:cs typeface="Calibri"/>
              </a:rPr>
              <a:t>u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Calibri"/>
                <a:cs typeface="Calibri"/>
              </a:rPr>
              <a:t>nee</a:t>
            </a:r>
            <a:r>
              <a:rPr sz="3000" spc="-20" dirty="0">
                <a:latin typeface="Calibri"/>
                <a:cs typeface="Calibri"/>
              </a:rPr>
              <a:t>d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Calibri"/>
                <a:cs typeface="Calibri"/>
              </a:rPr>
              <a:t>t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us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this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class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2359152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067" y="149352"/>
            <a:ext cx="940307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Pha</a:t>
            </a:r>
            <a:r>
              <a:rPr sz="4400" spc="5" dirty="0"/>
              <a:t>s</a:t>
            </a:r>
            <a:r>
              <a:rPr sz="4400" dirty="0"/>
              <a:t>er</a:t>
            </a:r>
            <a:endParaRPr sz="4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5862" y="810890"/>
            <a:ext cx="47244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ea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8072" y="810890"/>
            <a:ext cx="31051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CTP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8627" y="810890"/>
            <a:ext cx="2451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6246" y="810890"/>
            <a:ext cx="2800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049321"/>
            <a:ext cx="12865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onne</a:t>
            </a:r>
            <a:r>
              <a:rPr sz="1100" dirty="0">
                <a:latin typeface="Arial"/>
                <a:cs typeface="Arial"/>
              </a:rPr>
              <a:t>ct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on</a:t>
            </a: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oriented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4304" y="1049373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2987" y="1049373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600" y="1293161"/>
            <a:ext cx="7023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F</a:t>
            </a:r>
            <a:r>
              <a:rPr sz="1100" spc="-5" dirty="0">
                <a:latin typeface="Arial"/>
                <a:cs typeface="Arial"/>
              </a:rPr>
              <a:t>u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l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dup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ex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9732" y="1294007"/>
            <a:ext cx="1454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Wingdings"/>
                <a:cs typeface="Wingdings"/>
              </a:rPr>
              <a:t>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2987" y="1293214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57242" y="1293214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2600" y="1552249"/>
            <a:ext cx="135826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bl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ta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tr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10" dirty="0">
                <a:latin typeface="Arial"/>
                <a:cs typeface="Arial"/>
              </a:rPr>
              <a:t>f</a:t>
            </a:r>
            <a:r>
              <a:rPr sz="1100" spc="-5" dirty="0">
                <a:latin typeface="Arial"/>
                <a:cs typeface="Arial"/>
              </a:rPr>
              <a:t>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4304" y="1552301"/>
            <a:ext cx="13589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2987" y="1552301"/>
            <a:ext cx="13589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2600" y="1796336"/>
            <a:ext cx="1745614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Par</a:t>
            </a:r>
            <a:r>
              <a:rPr sz="1100" spc="5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al</a:t>
            </a:r>
            <a:r>
              <a:rPr sz="1100" dirty="0">
                <a:latin typeface="Arial"/>
                <a:cs typeface="Arial"/>
              </a:rPr>
              <a:t>-r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spc="-5" dirty="0">
                <a:latin typeface="Arial"/>
                <a:cs typeface="Arial"/>
              </a:rPr>
              <a:t>ab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da</a:t>
            </a:r>
            <a:r>
              <a:rPr sz="1100" dirty="0">
                <a:latin typeface="Arial"/>
                <a:cs typeface="Arial"/>
              </a:rPr>
              <a:t>ta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tr</a:t>
            </a:r>
            <a:r>
              <a:rPr sz="1100" spc="-5" dirty="0">
                <a:latin typeface="Arial"/>
                <a:cs typeface="Arial"/>
              </a:rPr>
              <a:t>an</a:t>
            </a:r>
            <a:r>
              <a:rPr sz="1100" dirty="0">
                <a:latin typeface="Arial"/>
                <a:cs typeface="Arial"/>
              </a:rPr>
              <a:t>sf</a:t>
            </a:r>
            <a:r>
              <a:rPr sz="1100" spc="-5" dirty="0">
                <a:latin typeface="Arial"/>
                <a:cs typeface="Arial"/>
              </a:rPr>
              <a:t>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05333" y="1796336"/>
            <a:ext cx="5156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op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onal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2600" y="2040176"/>
            <a:ext cx="136461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Or</a:t>
            </a:r>
            <a:r>
              <a:rPr sz="1100" spc="-5" dirty="0">
                <a:latin typeface="Arial"/>
                <a:cs typeface="Arial"/>
              </a:rPr>
              <a:t>de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d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da</a:t>
            </a:r>
            <a:r>
              <a:rPr sz="1100" dirty="0">
                <a:latin typeface="Arial"/>
                <a:cs typeface="Arial"/>
              </a:rPr>
              <a:t>ta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de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spc="-15" dirty="0">
                <a:latin typeface="Arial"/>
                <a:cs typeface="Arial"/>
              </a:rPr>
              <a:t>v</a:t>
            </a:r>
            <a:r>
              <a:rPr sz="1100" spc="-5" dirty="0">
                <a:latin typeface="Arial"/>
                <a:cs typeface="Arial"/>
              </a:rPr>
              <a:t>ery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94304" y="2040228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2987" y="2040228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2600" y="2284016"/>
            <a:ext cx="151257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U</a:t>
            </a:r>
            <a:r>
              <a:rPr sz="1100" spc="-5" dirty="0">
                <a:latin typeface="Arial"/>
                <a:cs typeface="Arial"/>
              </a:rPr>
              <a:t>no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de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d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da</a:t>
            </a:r>
            <a:r>
              <a:rPr sz="1100" dirty="0">
                <a:latin typeface="Arial"/>
                <a:cs typeface="Arial"/>
              </a:rPr>
              <a:t>ta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de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spc="-15" dirty="0">
                <a:latin typeface="Arial"/>
                <a:cs typeface="Arial"/>
              </a:rPr>
              <a:t>v</a:t>
            </a:r>
            <a:r>
              <a:rPr sz="1100" spc="-5" dirty="0">
                <a:latin typeface="Arial"/>
                <a:cs typeface="Arial"/>
              </a:rPr>
              <a:t>ery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94304" y="2284068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57242" y="2284068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2600" y="2527856"/>
            <a:ext cx="7823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w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co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tr</a:t>
            </a:r>
            <a:r>
              <a:rPr sz="1100" spc="-5" dirty="0">
                <a:latin typeface="Arial"/>
                <a:cs typeface="Arial"/>
              </a:rPr>
              <a:t>ol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94304" y="2527909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32987" y="2527909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2600" y="2771697"/>
            <a:ext cx="119380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on</a:t>
            </a:r>
            <a:r>
              <a:rPr sz="1100" spc="5" dirty="0">
                <a:latin typeface="Arial"/>
                <a:cs typeface="Arial"/>
              </a:rPr>
              <a:t>g</a:t>
            </a:r>
            <a:r>
              <a:rPr sz="1100" spc="-5" dirty="0">
                <a:latin typeface="Arial"/>
                <a:cs typeface="Arial"/>
              </a:rPr>
              <a:t>estio</a:t>
            </a:r>
            <a:r>
              <a:rPr sz="1100" dirty="0">
                <a:latin typeface="Arial"/>
                <a:cs typeface="Arial"/>
              </a:rPr>
              <a:t>n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co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tr</a:t>
            </a:r>
            <a:r>
              <a:rPr sz="1100" spc="-5" dirty="0">
                <a:latin typeface="Arial"/>
                <a:cs typeface="Arial"/>
              </a:rPr>
              <a:t>ol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94304" y="2771749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32987" y="2771749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2600" y="3015671"/>
            <a:ext cx="85026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EC</a:t>
            </a:r>
            <a:r>
              <a:rPr sz="1100" dirty="0">
                <a:latin typeface="Arial"/>
                <a:cs typeface="Arial"/>
              </a:rPr>
              <a:t>N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ap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spc="-5" dirty="0">
                <a:latin typeface="Arial"/>
                <a:cs typeface="Arial"/>
              </a:rPr>
              <a:t>b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94304" y="3015723"/>
            <a:ext cx="13589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32987" y="3015723"/>
            <a:ext cx="13589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2600" y="3259758"/>
            <a:ext cx="988694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Se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ecti</a:t>
            </a:r>
            <a:r>
              <a:rPr sz="1100" spc="-15" dirty="0">
                <a:latin typeface="Arial"/>
                <a:cs typeface="Arial"/>
              </a:rPr>
              <a:t>v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K</a:t>
            </a:r>
            <a:r>
              <a:rPr sz="1100" dirty="0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94304" y="3259810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44011" y="3259758"/>
            <a:ext cx="5156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op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onal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2600" y="3503598"/>
            <a:ext cx="22993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ese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5" dirty="0">
                <a:latin typeface="Arial"/>
                <a:cs typeface="Arial"/>
              </a:rPr>
              <a:t>v</a:t>
            </a:r>
            <a:r>
              <a:rPr sz="1100" spc="-5" dirty="0">
                <a:latin typeface="Arial"/>
                <a:cs typeface="Arial"/>
              </a:rPr>
              <a:t>atio</a:t>
            </a:r>
            <a:r>
              <a:rPr sz="1100" dirty="0">
                <a:latin typeface="Arial"/>
                <a:cs typeface="Arial"/>
              </a:rPr>
              <a:t>n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f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essa</a:t>
            </a:r>
            <a:r>
              <a:rPr sz="1100" spc="5" dirty="0">
                <a:latin typeface="Arial"/>
                <a:cs typeface="Arial"/>
              </a:rPr>
              <a:t>g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bounda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94304" y="3503650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7242" y="3503650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2600" y="3747439"/>
            <a:ext cx="128079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Pat</a:t>
            </a:r>
            <a:r>
              <a:rPr sz="1100" dirty="0">
                <a:latin typeface="Arial"/>
                <a:cs typeface="Arial"/>
              </a:rPr>
              <a:t>h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Arial"/>
                <a:cs typeface="Arial"/>
              </a:rPr>
              <a:t>M</a:t>
            </a:r>
            <a:r>
              <a:rPr sz="1100" spc="5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U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sco</a:t>
            </a:r>
            <a:r>
              <a:rPr sz="1100" spc="-15" dirty="0">
                <a:latin typeface="Arial"/>
                <a:cs typeface="Arial"/>
              </a:rPr>
              <a:t>v</a:t>
            </a:r>
            <a:r>
              <a:rPr sz="1100" spc="-5" dirty="0">
                <a:latin typeface="Arial"/>
                <a:cs typeface="Arial"/>
              </a:rPr>
              <a:t>ery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694304" y="3747491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32987" y="3747491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2600" y="3991279"/>
            <a:ext cx="1939289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App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dirty="0">
                <a:latin typeface="Arial"/>
                <a:cs typeface="Arial"/>
              </a:rPr>
              <a:t>cati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n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</a:t>
            </a:r>
            <a:r>
              <a:rPr sz="1100" spc="-10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U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Arial"/>
                <a:cs typeface="Arial"/>
              </a:rPr>
              <a:t>f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ag</a:t>
            </a:r>
            <a:r>
              <a:rPr sz="1100" spc="-1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en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ti</a:t>
            </a:r>
            <a:r>
              <a:rPr sz="1100" spc="-5" dirty="0">
                <a:latin typeface="Arial"/>
                <a:cs typeface="Arial"/>
              </a:rPr>
              <a:t>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94304" y="3991331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32987" y="3991331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2600" y="4235119"/>
            <a:ext cx="161226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App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dirty="0">
                <a:latin typeface="Arial"/>
                <a:cs typeface="Arial"/>
              </a:rPr>
              <a:t>cati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n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</a:t>
            </a:r>
            <a:r>
              <a:rPr sz="1100" spc="-10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U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bund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spc="-5" dirty="0">
                <a:latin typeface="Arial"/>
                <a:cs typeface="Arial"/>
              </a:rPr>
              <a:t>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94304" y="4235171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32987" y="4235171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2600" y="4478966"/>
            <a:ext cx="93408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25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u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st</a:t>
            </a:r>
            <a:r>
              <a:rPr sz="1100" spc="5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mi</a:t>
            </a:r>
            <a:r>
              <a:rPr sz="1100" spc="-10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g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94304" y="4479018"/>
            <a:ext cx="13589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2600" y="4723053"/>
            <a:ext cx="77724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2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u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ho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94304" y="4723105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82600" y="4966893"/>
            <a:ext cx="248285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otec</a:t>
            </a:r>
            <a:r>
              <a:rPr sz="1100" spc="5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n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5" dirty="0">
                <a:latin typeface="Arial"/>
                <a:cs typeface="Arial"/>
              </a:rPr>
              <a:t>g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ns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SY</a:t>
            </a:r>
            <a:r>
              <a:rPr sz="1100" dirty="0">
                <a:latin typeface="Arial"/>
                <a:cs typeface="Arial"/>
              </a:rPr>
              <a:t>N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ood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g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at</a:t>
            </a:r>
            <a:r>
              <a:rPr sz="1100" spc="5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ac</a:t>
            </a:r>
            <a:r>
              <a:rPr sz="1100" spc="5" dirty="0">
                <a:latin typeface="Arial"/>
                <a:cs typeface="Arial"/>
              </a:rPr>
              <a:t>k</a:t>
            </a:r>
            <a:r>
              <a:rPr sz="1100" dirty="0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694304" y="4966946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15839" y="4966893"/>
            <a:ext cx="22034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n/a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82600" y="5219631"/>
            <a:ext cx="193103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All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25" dirty="0">
                <a:latin typeface="Arial"/>
                <a:cs typeface="Arial"/>
              </a:rPr>
              <a:t>w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7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h</a:t>
            </a:r>
            <a:r>
              <a:rPr sz="1100" spc="-10" dirty="0">
                <a:latin typeface="Arial"/>
                <a:cs typeface="Arial"/>
              </a:rPr>
              <a:t>al</a:t>
            </a:r>
            <a:r>
              <a:rPr sz="1100" spc="20" dirty="0">
                <a:latin typeface="Arial"/>
                <a:cs typeface="Arial"/>
              </a:rPr>
              <a:t>f</a:t>
            </a:r>
            <a:r>
              <a:rPr sz="1100" dirty="0">
                <a:latin typeface="Arial"/>
                <a:cs typeface="Arial"/>
              </a:rPr>
              <a:t>-c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ose</a:t>
            </a:r>
            <a:r>
              <a:rPr sz="1100" dirty="0">
                <a:latin typeface="Arial"/>
                <a:cs typeface="Arial"/>
              </a:rPr>
              <a:t>d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on</a:t>
            </a:r>
            <a:r>
              <a:rPr sz="1100" spc="-10" dirty="0">
                <a:latin typeface="Arial"/>
                <a:cs typeface="Arial"/>
              </a:rPr>
              <a:t>n</a:t>
            </a:r>
            <a:r>
              <a:rPr sz="1100" spc="-5" dirty="0">
                <a:latin typeface="Arial"/>
                <a:cs typeface="Arial"/>
              </a:rPr>
              <a:t>ec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32987" y="5219683"/>
            <a:ext cx="13589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15840" y="5219631"/>
            <a:ext cx="220979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n/a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2600" y="5486578"/>
            <a:ext cx="119253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ea</a:t>
            </a:r>
            <a:r>
              <a:rPr sz="1100" dirty="0">
                <a:latin typeface="Arial"/>
                <a:cs typeface="Arial"/>
              </a:rPr>
              <a:t>ch</a:t>
            </a:r>
            <a:r>
              <a:rPr sz="1100" spc="-5" dirty="0">
                <a:latin typeface="Arial"/>
                <a:cs typeface="Arial"/>
              </a:rPr>
              <a:t>ab</a:t>
            </a:r>
            <a:r>
              <a:rPr sz="1100" spc="-10" dirty="0">
                <a:latin typeface="Arial"/>
                <a:cs typeface="Arial"/>
              </a:rPr>
              <a:t>ili</a:t>
            </a:r>
            <a:r>
              <a:rPr sz="1100" dirty="0">
                <a:latin typeface="Arial"/>
                <a:cs typeface="Arial"/>
              </a:rPr>
              <a:t>ty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ch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694304" y="5486630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332987" y="5486630"/>
            <a:ext cx="1358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2600" y="5765223"/>
            <a:ext cx="185102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-5" dirty="0">
                <a:latin typeface="Arial"/>
                <a:cs typeface="Arial"/>
              </a:rPr>
              <a:t>ue</a:t>
            </a:r>
            <a:r>
              <a:rPr sz="1100" spc="-10" dirty="0">
                <a:latin typeface="Arial"/>
                <a:cs typeface="Arial"/>
              </a:rPr>
              <a:t>d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h</a:t>
            </a:r>
            <a:r>
              <a:rPr sz="1100" spc="-10" dirty="0">
                <a:latin typeface="Arial"/>
                <a:cs typeface="Arial"/>
              </a:rPr>
              <a:t>e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d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Arial"/>
                <a:cs typeface="Arial"/>
              </a:rPr>
              <a:t>f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hec</a:t>
            </a:r>
            <a:r>
              <a:rPr sz="1100" spc="10" dirty="0">
                <a:latin typeface="Arial"/>
                <a:cs typeface="Arial"/>
              </a:rPr>
              <a:t>k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-5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m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69704" y="5765223"/>
            <a:ext cx="78740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(</a:t>
            </a:r>
            <a:r>
              <a:rPr sz="1100" spc="-5" dirty="0">
                <a:latin typeface="Arial"/>
                <a:cs typeface="Arial"/>
              </a:rPr>
              <a:t>use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v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gs)</a:t>
            </a:r>
            <a:endParaRPr sz="11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332987" y="5765275"/>
            <a:ext cx="13589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857242" y="5765275"/>
            <a:ext cx="13589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82600" y="6044052"/>
            <a:ext cx="966469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5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me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Arial"/>
                <a:cs typeface="Arial"/>
              </a:rPr>
              <a:t>w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st</a:t>
            </a:r>
            <a:r>
              <a:rPr sz="1100" spc="-5" dirty="0">
                <a:latin typeface="Arial"/>
                <a:cs typeface="Arial"/>
              </a:rPr>
              <a:t>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482481" y="6044052"/>
            <a:ext cx="56007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5" dirty="0">
                <a:latin typeface="Arial"/>
                <a:cs typeface="Arial"/>
              </a:rPr>
              <a:t>f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v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5" dirty="0">
                <a:latin typeface="Arial"/>
                <a:cs typeface="Arial"/>
              </a:rPr>
              <a:t>g</a:t>
            </a:r>
            <a:r>
              <a:rPr sz="1100" dirty="0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075444" y="6044052"/>
            <a:ext cx="65405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5" dirty="0">
                <a:latin typeface="Arial"/>
                <a:cs typeface="Arial"/>
              </a:rPr>
              <a:t>f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4-t</a:t>
            </a:r>
            <a:r>
              <a:rPr sz="1100" spc="-5" dirty="0">
                <a:latin typeface="Arial"/>
                <a:cs typeface="Arial"/>
              </a:rPr>
              <a:t>up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815853" y="6044052"/>
            <a:ext cx="22034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n/a</a:t>
            </a:r>
            <a:endParaRPr sz="11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76784" y="0"/>
            <a:ext cx="3523488" cy="1110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56560" y="0"/>
            <a:ext cx="858012" cy="1110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S</a:t>
            </a:r>
            <a:r>
              <a:rPr dirty="0"/>
              <a:t>C</a:t>
            </a:r>
            <a:r>
              <a:rPr spc="-25" dirty="0"/>
              <a:t>TP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spc="-25" dirty="0"/>
              <a:t>Support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612140" y="6463155"/>
            <a:ext cx="3943350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Not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em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5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633494"/>
            <a:ext cx="7138034" cy="4888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21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100">
              <a:latin typeface="Wingdings 2"/>
              <a:cs typeface="Wingdings 2"/>
            </a:endParaRPr>
          </a:p>
          <a:p>
            <a:pPr marL="469900">
              <a:lnSpc>
                <a:spcPct val="100000"/>
              </a:lnSpc>
              <a:spcBef>
                <a:spcPts val="1250"/>
              </a:spcBef>
            </a:pPr>
            <a:r>
              <a:rPr sz="1550" spc="-15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550">
              <a:latin typeface="Wingdings 2"/>
              <a:cs typeface="Wingdings 2"/>
            </a:endParaRPr>
          </a:p>
          <a:p>
            <a:pPr marL="469900">
              <a:lnSpc>
                <a:spcPct val="100000"/>
              </a:lnSpc>
              <a:spcBef>
                <a:spcPts val="1260"/>
              </a:spcBef>
            </a:pPr>
            <a:r>
              <a:rPr sz="1550" spc="-15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5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100" spc="-21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1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100" spc="-21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1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100" spc="-21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100">
              <a:latin typeface="Wingdings 2"/>
              <a:cs typeface="Wingdings 2"/>
            </a:endParaRPr>
          </a:p>
          <a:p>
            <a:pPr marL="469900">
              <a:lnSpc>
                <a:spcPts val="1655"/>
              </a:lnSpc>
              <a:spcBef>
                <a:spcPts val="1245"/>
              </a:spcBef>
            </a:pPr>
            <a:r>
              <a:rPr sz="1550" spc="-15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550">
              <a:latin typeface="Wingdings 2"/>
              <a:cs typeface="Wingdings 2"/>
            </a:endParaRPr>
          </a:p>
          <a:p>
            <a:pPr marL="756285">
              <a:lnSpc>
                <a:spcPts val="2905"/>
              </a:lnSpc>
            </a:pPr>
            <a:r>
              <a:rPr sz="2600" spc="-20" dirty="0">
                <a:latin typeface="Calibri"/>
                <a:cs typeface="Calibri"/>
              </a:rPr>
              <a:t>o</a:t>
            </a:r>
            <a:r>
              <a:rPr sz="2600" spc="-30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er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spc="-10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t</a:t>
            </a:r>
            <a:r>
              <a:rPr sz="2600" spc="-25" dirty="0">
                <a:latin typeface="Calibri"/>
                <a:cs typeface="Calibri"/>
              </a:rPr>
              <a:t>w</a:t>
            </a:r>
            <a:r>
              <a:rPr sz="2600" spc="-5" dirty="0">
                <a:latin typeface="Calibri"/>
                <a:cs typeface="Calibri"/>
              </a:rPr>
              <a:t>or</a:t>
            </a:r>
            <a:r>
              <a:rPr sz="2600" dirty="0">
                <a:latin typeface="Calibri"/>
                <a:cs typeface="Calibri"/>
              </a:rPr>
              <a:t>k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d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35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ec</a:t>
            </a:r>
            <a:r>
              <a:rPr sz="2600" spc="-20" dirty="0">
                <a:latin typeface="Calibri"/>
                <a:cs typeface="Calibri"/>
              </a:rPr>
              <a:t>t</a:t>
            </a:r>
            <a:r>
              <a:rPr sz="2600" spc="-5" dirty="0">
                <a:latin typeface="Calibri"/>
                <a:cs typeface="Calibri"/>
              </a:rPr>
              <a:t>or</a:t>
            </a:r>
            <a:r>
              <a:rPr sz="2600" dirty="0">
                <a:latin typeface="Calibri"/>
                <a:cs typeface="Calibri"/>
              </a:rPr>
              <a:t>ies)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ts val="3595"/>
              </a:lnSpc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cha</a:t>
            </a:r>
            <a:r>
              <a:rPr sz="3000" spc="-15" dirty="0">
                <a:latin typeface="Calibri"/>
                <a:cs typeface="Calibri"/>
              </a:rPr>
              <a:t>n</a:t>
            </a:r>
            <a:r>
              <a:rPr sz="3000" spc="-25" dirty="0">
                <a:latin typeface="Calibri"/>
                <a:cs typeface="Calibri"/>
              </a:rPr>
              <a:t>g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10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not</a:t>
            </a:r>
            <a:r>
              <a:rPr sz="3000" dirty="0">
                <a:latin typeface="Calibri"/>
                <a:cs typeface="Calibri"/>
              </a:rPr>
              <a:t>i</a:t>
            </a:r>
            <a:r>
              <a:rPr sz="3000" spc="-15" dirty="0">
                <a:latin typeface="Calibri"/>
                <a:cs typeface="Calibri"/>
              </a:rPr>
              <a:t>f</a:t>
            </a:r>
            <a:r>
              <a:rPr sz="3000" dirty="0">
                <a:latin typeface="Calibri"/>
                <a:cs typeface="Calibri"/>
              </a:rPr>
              <a:t>i</a:t>
            </a:r>
            <a:r>
              <a:rPr sz="3000" spc="-30" dirty="0">
                <a:latin typeface="Calibri"/>
                <a:cs typeface="Calibri"/>
              </a:rPr>
              <a:t>c</a:t>
            </a:r>
            <a:r>
              <a:rPr sz="3000" spc="-25" dirty="0">
                <a:latin typeface="Calibri"/>
                <a:cs typeface="Calibri"/>
              </a:rPr>
              <a:t>a</a:t>
            </a:r>
            <a:r>
              <a:rPr sz="3000" dirty="0">
                <a:latin typeface="Calibri"/>
                <a:cs typeface="Calibri"/>
              </a:rPr>
              <a:t>ti</a:t>
            </a:r>
            <a:r>
              <a:rPr sz="3000" spc="-5" dirty="0">
                <a:latin typeface="Calibri"/>
                <a:cs typeface="Calibri"/>
              </a:rPr>
              <a:t>o</a:t>
            </a:r>
            <a:r>
              <a:rPr sz="3000" dirty="0">
                <a:latin typeface="Calibri"/>
                <a:cs typeface="Calibri"/>
              </a:rPr>
              <a:t>n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-65" dirty="0">
                <a:latin typeface="Calibri"/>
                <a:cs typeface="Calibri"/>
              </a:rPr>
              <a:t>f</a:t>
            </a:r>
            <a:r>
              <a:rPr sz="3000" dirty="0">
                <a:latin typeface="Calibri"/>
                <a:cs typeface="Calibri"/>
              </a:rPr>
              <a:t>aci</a:t>
            </a:r>
            <a:r>
              <a:rPr sz="3000" spc="-10" dirty="0">
                <a:latin typeface="Calibri"/>
                <a:cs typeface="Calibri"/>
              </a:rPr>
              <a:t>l</a:t>
            </a:r>
            <a:r>
              <a:rPr sz="3000" dirty="0">
                <a:latin typeface="Calibri"/>
                <a:cs typeface="Calibri"/>
              </a:rPr>
              <a:t>ity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no</a:t>
            </a:r>
            <a:r>
              <a:rPr sz="3000" dirty="0">
                <a:latin typeface="Calibri"/>
                <a:cs typeface="Calibri"/>
              </a:rPr>
              <a:t>t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spc="-15" dirty="0">
                <a:latin typeface="Calibri"/>
                <a:cs typeface="Calibri"/>
              </a:rPr>
              <a:t>p</a:t>
            </a:r>
            <a:r>
              <a:rPr sz="3000" spc="-65" dirty="0">
                <a:latin typeface="Calibri"/>
                <a:cs typeface="Calibri"/>
              </a:rPr>
              <a:t>r</a:t>
            </a:r>
            <a:r>
              <a:rPr sz="3000" spc="-10" dirty="0">
                <a:latin typeface="Calibri"/>
                <a:cs typeface="Calibri"/>
              </a:rPr>
              <a:t>o</a:t>
            </a:r>
            <a:r>
              <a:rPr sz="3000" dirty="0">
                <a:latin typeface="Calibri"/>
                <a:cs typeface="Calibri"/>
              </a:rPr>
              <a:t>vi</a:t>
            </a:r>
            <a:r>
              <a:rPr sz="3000" spc="-15" dirty="0">
                <a:latin typeface="Calibri"/>
                <a:cs typeface="Calibri"/>
              </a:rPr>
              <a:t>d</a:t>
            </a:r>
            <a:r>
              <a:rPr sz="3000" dirty="0">
                <a:latin typeface="Calibri"/>
                <a:cs typeface="Calibri"/>
              </a:rPr>
              <a:t>ed</a:t>
            </a:r>
            <a:endParaRPr sz="3000">
              <a:latin typeface="Calibri"/>
              <a:cs typeface="Calibri"/>
            </a:endParaRPr>
          </a:p>
          <a:p>
            <a:pPr marL="355600" marR="184150" indent="-342900">
              <a:lnSpc>
                <a:spcPts val="2880"/>
              </a:lnSpc>
              <a:spcBef>
                <a:spcPts val="695"/>
              </a:spcBef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3000" spc="-25" dirty="0">
                <a:latin typeface="Calibri"/>
                <a:cs typeface="Calibri"/>
              </a:rPr>
              <a:t>D</a:t>
            </a:r>
            <a:r>
              <a:rPr sz="3000" spc="-30" dirty="0">
                <a:latin typeface="Calibri"/>
                <a:cs typeface="Calibri"/>
              </a:rPr>
              <a:t>e</a:t>
            </a:r>
            <a:r>
              <a:rPr sz="3000" spc="-40" dirty="0">
                <a:latin typeface="Calibri"/>
                <a:cs typeface="Calibri"/>
              </a:rPr>
              <a:t>v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15" dirty="0">
                <a:latin typeface="Calibri"/>
                <a:cs typeface="Calibri"/>
              </a:rPr>
              <a:t>l</a:t>
            </a:r>
            <a:r>
              <a:rPr sz="3000" spc="-25" dirty="0">
                <a:latin typeface="Calibri"/>
                <a:cs typeface="Calibri"/>
              </a:rPr>
              <a:t>ope</a:t>
            </a:r>
            <a:r>
              <a:rPr sz="3000" spc="-70" dirty="0">
                <a:latin typeface="Calibri"/>
                <a:cs typeface="Calibri"/>
              </a:rPr>
              <a:t>r</a:t>
            </a:r>
            <a:r>
              <a:rPr sz="3000" dirty="0">
                <a:latin typeface="Calibri"/>
                <a:cs typeface="Calibri"/>
              </a:rPr>
              <a:t>s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-65" dirty="0">
                <a:latin typeface="Calibri"/>
                <a:cs typeface="Calibri"/>
              </a:rPr>
              <a:t>w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30" dirty="0">
                <a:latin typeface="Calibri"/>
                <a:cs typeface="Calibri"/>
              </a:rPr>
              <a:t>n</a:t>
            </a:r>
            <a:r>
              <a:rPr sz="3000" spc="-45" dirty="0">
                <a:latin typeface="Calibri"/>
                <a:cs typeface="Calibri"/>
              </a:rPr>
              <a:t>t</a:t>
            </a:r>
            <a:r>
              <a:rPr sz="3000" spc="-20" dirty="0">
                <a:latin typeface="Calibri"/>
                <a:cs typeface="Calibri"/>
              </a:rPr>
              <a:t>ed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-40" dirty="0">
                <a:latin typeface="Calibri"/>
                <a:cs typeface="Calibri"/>
              </a:rPr>
              <a:t>t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-15" dirty="0">
                <a:latin typeface="Calibri"/>
                <a:cs typeface="Calibri"/>
              </a:rPr>
              <a:t>c</a:t>
            </a:r>
            <a:r>
              <a:rPr sz="3000" spc="-55" dirty="0">
                <a:latin typeface="Calibri"/>
                <a:cs typeface="Calibri"/>
              </a:rPr>
              <a:t>r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45" dirty="0">
                <a:latin typeface="Calibri"/>
                <a:cs typeface="Calibri"/>
              </a:rPr>
              <a:t>at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11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15" dirty="0">
                <a:latin typeface="Calibri"/>
                <a:cs typeface="Calibri"/>
              </a:rPr>
              <a:t>ir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ow</a:t>
            </a:r>
            <a:r>
              <a:rPr sz="3000" dirty="0">
                <a:latin typeface="Calibri"/>
                <a:cs typeface="Calibri"/>
              </a:rPr>
              <a:t>n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f</a:t>
            </a:r>
            <a:r>
              <a:rPr sz="3000" spc="-10" dirty="0">
                <a:latin typeface="Calibri"/>
                <a:cs typeface="Calibri"/>
              </a:rPr>
              <a:t>i</a:t>
            </a:r>
            <a:r>
              <a:rPr sz="3000" dirty="0">
                <a:latin typeface="Calibri"/>
                <a:cs typeface="Calibri"/>
              </a:rPr>
              <a:t>l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10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Calibri"/>
                <a:cs typeface="Calibri"/>
              </a:rPr>
              <a:t>s</a:t>
            </a:r>
            <a:r>
              <a:rPr sz="3000" spc="-45" dirty="0">
                <a:latin typeface="Calibri"/>
                <a:cs typeface="Calibri"/>
              </a:rPr>
              <a:t>y</a:t>
            </a:r>
            <a:r>
              <a:rPr sz="3000" spc="-35" dirty="0">
                <a:latin typeface="Calibri"/>
                <a:cs typeface="Calibri"/>
              </a:rPr>
              <a:t>s</a:t>
            </a:r>
            <a:r>
              <a:rPr sz="3000" spc="-45" dirty="0">
                <a:latin typeface="Calibri"/>
                <a:cs typeface="Calibri"/>
              </a:rPr>
              <a:t>t</a:t>
            </a:r>
            <a:r>
              <a:rPr sz="3000" spc="-20" dirty="0">
                <a:latin typeface="Calibri"/>
                <a:cs typeface="Calibri"/>
              </a:rPr>
              <a:t>em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-15" dirty="0">
                <a:latin typeface="Calibri"/>
                <a:cs typeface="Calibri"/>
              </a:rPr>
              <a:t>i</a:t>
            </a:r>
            <a:r>
              <a:rPr sz="3000" dirty="0">
                <a:latin typeface="Calibri"/>
                <a:cs typeface="Calibri"/>
              </a:rPr>
              <a:t>mp</a:t>
            </a:r>
            <a:r>
              <a:rPr sz="3000" spc="-5" dirty="0">
                <a:latin typeface="Calibri"/>
                <a:cs typeface="Calibri"/>
              </a:rPr>
              <a:t>l</a:t>
            </a:r>
            <a:r>
              <a:rPr sz="3000" spc="-25" dirty="0">
                <a:latin typeface="Calibri"/>
                <a:cs typeface="Calibri"/>
              </a:rPr>
              <a:t>e</a:t>
            </a:r>
            <a:r>
              <a:rPr sz="3000" spc="-20" dirty="0">
                <a:latin typeface="Calibri"/>
                <a:cs typeface="Calibri"/>
              </a:rPr>
              <a:t>me</a:t>
            </a:r>
            <a:r>
              <a:rPr sz="3000" spc="-50" dirty="0">
                <a:latin typeface="Calibri"/>
                <a:cs typeface="Calibri"/>
              </a:rPr>
              <a:t>n</a:t>
            </a:r>
            <a:r>
              <a:rPr sz="3000" spc="-45" dirty="0">
                <a:latin typeface="Calibri"/>
                <a:cs typeface="Calibri"/>
              </a:rPr>
              <a:t>t</a:t>
            </a:r>
            <a:r>
              <a:rPr sz="3000" spc="-25" dirty="0">
                <a:latin typeface="Calibri"/>
                <a:cs typeface="Calibri"/>
              </a:rPr>
              <a:t>a</a:t>
            </a:r>
            <a:r>
              <a:rPr sz="3000" dirty="0">
                <a:latin typeface="Calibri"/>
                <a:cs typeface="Calibri"/>
              </a:rPr>
              <a:t>ti</a:t>
            </a:r>
            <a:r>
              <a:rPr sz="3000" spc="-5" dirty="0">
                <a:latin typeface="Calibri"/>
                <a:cs typeface="Calibri"/>
              </a:rPr>
              <a:t>ons</a:t>
            </a:r>
            <a:endParaRPr sz="3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0"/>
              </a:spcBef>
            </a:pPr>
            <a:r>
              <a:rPr sz="1550" spc="-175" dirty="0">
                <a:solidFill>
                  <a:srgbClr val="0FCF9A"/>
                </a:solidFill>
                <a:latin typeface="Wingdings 2"/>
                <a:cs typeface="Wingdings 2"/>
              </a:rPr>
              <a:t></a:t>
            </a:r>
            <a:r>
              <a:rPr sz="1550" spc="-175" dirty="0">
                <a:solidFill>
                  <a:srgbClr val="0FCF9A"/>
                </a:solidFill>
                <a:latin typeface="Times New Roman"/>
                <a:cs typeface="Times New Roman"/>
              </a:rPr>
              <a:t> </a:t>
            </a:r>
            <a:r>
              <a:rPr sz="1550" spc="90" dirty="0">
                <a:solidFill>
                  <a:srgbClr val="0FCF9A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Calibri"/>
                <a:cs typeface="Calibri"/>
              </a:rPr>
              <a:t>F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r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Calibri"/>
                <a:cs typeface="Calibri"/>
              </a:rPr>
              <a:t>e</a:t>
            </a:r>
            <a:r>
              <a:rPr sz="2600" spc="-50" dirty="0">
                <a:latin typeface="Calibri"/>
                <a:cs typeface="Calibri"/>
              </a:rPr>
              <a:t>x</a:t>
            </a:r>
            <a:r>
              <a:rPr sz="2600" dirty="0">
                <a:latin typeface="Calibri"/>
                <a:cs typeface="Calibri"/>
              </a:rPr>
              <a:t>ample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an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5" dirty="0">
                <a:latin typeface="Calibri"/>
                <a:cs typeface="Calibri"/>
              </a:rPr>
              <a:t>n</a:t>
            </a:r>
            <a:r>
              <a:rPr sz="2600" spc="-10" dirty="0">
                <a:latin typeface="Calibri"/>
                <a:cs typeface="Calibri"/>
              </a:rPr>
              <a:t>-</a:t>
            </a:r>
            <a:r>
              <a:rPr sz="2600" dirty="0">
                <a:latin typeface="Calibri"/>
                <a:cs typeface="Calibri"/>
              </a:rPr>
              <a:t>me</a:t>
            </a:r>
            <a:r>
              <a:rPr sz="2600" spc="-10" dirty="0">
                <a:latin typeface="Calibri"/>
                <a:cs typeface="Calibri"/>
              </a:rPr>
              <a:t>m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spc="5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y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f</a:t>
            </a:r>
            <a:r>
              <a:rPr sz="2600" dirty="0">
                <a:latin typeface="Calibri"/>
                <a:cs typeface="Calibri"/>
              </a:rPr>
              <a:t>ile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Calibri"/>
                <a:cs typeface="Calibri"/>
              </a:rPr>
              <a:t>s</a:t>
            </a:r>
            <a:r>
              <a:rPr sz="2600" spc="-30" dirty="0">
                <a:latin typeface="Calibri"/>
                <a:cs typeface="Calibri"/>
              </a:rPr>
              <a:t>y</a:t>
            </a:r>
            <a:r>
              <a:rPr sz="2600" spc="-25" dirty="0">
                <a:latin typeface="Calibri"/>
                <a:cs typeface="Calibri"/>
              </a:rPr>
              <a:t>st</a:t>
            </a:r>
            <a:r>
              <a:rPr sz="2600" dirty="0">
                <a:latin typeface="Calibri"/>
                <a:cs typeface="Calibri"/>
              </a:rPr>
              <a:t>em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9811"/>
            <a:ext cx="6263640" cy="1316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91555" y="19811"/>
            <a:ext cx="940307" cy="1316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3416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Th</a:t>
            </a:r>
            <a:r>
              <a:rPr sz="4400" dirty="0"/>
              <a:t>e</a:t>
            </a:r>
            <a:r>
              <a:rPr sz="4400" spc="-95" dirty="0">
                <a:latin typeface="Times New Roman"/>
                <a:cs typeface="Times New Roman"/>
              </a:rPr>
              <a:t> </a:t>
            </a:r>
            <a:r>
              <a:rPr sz="4400" dirty="0"/>
              <a:t>Need</a:t>
            </a:r>
            <a:r>
              <a:rPr sz="4400" spc="-114" dirty="0">
                <a:latin typeface="Times New Roman"/>
                <a:cs typeface="Times New Roman"/>
              </a:rPr>
              <a:t> </a:t>
            </a:r>
            <a:r>
              <a:rPr sz="4400" spc="-105" dirty="0"/>
              <a:t>f</a:t>
            </a:r>
            <a:r>
              <a:rPr sz="4400" spc="-5" dirty="0"/>
              <a:t>o</a:t>
            </a:r>
            <a:r>
              <a:rPr sz="4400" dirty="0"/>
              <a:t>r</a:t>
            </a:r>
            <a:r>
              <a:rPr sz="4400" spc="-105" dirty="0">
                <a:latin typeface="Times New Roman"/>
                <a:cs typeface="Times New Roman"/>
              </a:rPr>
              <a:t> </a:t>
            </a:r>
            <a:r>
              <a:rPr sz="4400" dirty="0"/>
              <a:t>J</a:t>
            </a:r>
            <a:r>
              <a:rPr sz="4400" spc="-65" dirty="0"/>
              <a:t>a</a:t>
            </a:r>
            <a:r>
              <a:rPr sz="4400" spc="-60" dirty="0"/>
              <a:t>v</a:t>
            </a:r>
            <a:r>
              <a:rPr sz="4400" dirty="0"/>
              <a:t>a</a:t>
            </a:r>
            <a:r>
              <a:rPr sz="4400" spc="-105" dirty="0">
                <a:latin typeface="Times New Roman"/>
                <a:cs typeface="Times New Roman"/>
              </a:rPr>
              <a:t> </a:t>
            </a:r>
            <a:r>
              <a:rPr sz="4400" dirty="0"/>
              <a:t>N</a:t>
            </a:r>
            <a:r>
              <a:rPr sz="4400" spc="-15" dirty="0"/>
              <a:t>I</a:t>
            </a:r>
            <a:r>
              <a:rPr sz="4400" spc="-60" dirty="0"/>
              <a:t>O</a:t>
            </a:r>
            <a:r>
              <a:rPr sz="4400" spc="-5" dirty="0"/>
              <a:t>.2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93870"/>
            <a:ext cx="7983855" cy="426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21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1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100" spc="-21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1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710"/>
              </a:spcBef>
            </a:pPr>
            <a:r>
              <a:rPr sz="1550" spc="-15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5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550" spc="-15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5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880"/>
              </a:lnSpc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3000" spc="-5" dirty="0">
                <a:latin typeface="Calibri"/>
                <a:cs typeface="Calibri"/>
              </a:rPr>
              <a:t>j</a:t>
            </a:r>
            <a:r>
              <a:rPr sz="3000" spc="-45" dirty="0">
                <a:latin typeface="Calibri"/>
                <a:cs typeface="Calibri"/>
              </a:rPr>
              <a:t>a</a:t>
            </a:r>
            <a:r>
              <a:rPr sz="3000" spc="-65" dirty="0">
                <a:latin typeface="Calibri"/>
                <a:cs typeface="Calibri"/>
              </a:rPr>
              <a:t>v</a:t>
            </a:r>
            <a:r>
              <a:rPr sz="3000" dirty="0">
                <a:latin typeface="Calibri"/>
                <a:cs typeface="Calibri"/>
              </a:rPr>
              <a:t>a.n</a:t>
            </a:r>
            <a:r>
              <a:rPr sz="3000" spc="-5" dirty="0">
                <a:latin typeface="Calibri"/>
                <a:cs typeface="Calibri"/>
              </a:rPr>
              <a:t>io</a:t>
            </a:r>
            <a:r>
              <a:rPr sz="3000" spc="-65" dirty="0">
                <a:latin typeface="Calibri"/>
                <a:cs typeface="Calibri"/>
              </a:rPr>
              <a:t>.</a:t>
            </a:r>
            <a:r>
              <a:rPr sz="3000" spc="-5" dirty="0">
                <a:latin typeface="Calibri"/>
                <a:cs typeface="Calibri"/>
              </a:rPr>
              <a:t>f</a:t>
            </a:r>
            <a:r>
              <a:rPr sz="3000" spc="-10" dirty="0">
                <a:latin typeface="Calibri"/>
                <a:cs typeface="Calibri"/>
              </a:rPr>
              <a:t>i</a:t>
            </a:r>
            <a:r>
              <a:rPr sz="3000" dirty="0">
                <a:latin typeface="Calibri"/>
                <a:cs typeface="Calibri"/>
              </a:rPr>
              <a:t>l</a:t>
            </a:r>
            <a:r>
              <a:rPr sz="3000" spc="-30" dirty="0">
                <a:latin typeface="Calibri"/>
                <a:cs typeface="Calibri"/>
              </a:rPr>
              <a:t>e</a:t>
            </a:r>
            <a:r>
              <a:rPr sz="3000" spc="-5" dirty="0">
                <a:latin typeface="Calibri"/>
                <a:cs typeface="Calibri"/>
              </a:rPr>
              <a:t>.F</a:t>
            </a:r>
            <a:r>
              <a:rPr sz="3000" dirty="0">
                <a:latin typeface="Calibri"/>
                <a:cs typeface="Calibri"/>
              </a:rPr>
              <a:t>i</a:t>
            </a:r>
            <a:r>
              <a:rPr sz="3000" spc="-10" dirty="0">
                <a:latin typeface="Calibri"/>
                <a:cs typeface="Calibri"/>
              </a:rPr>
              <a:t>l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45" dirty="0">
                <a:latin typeface="Calibri"/>
                <a:cs typeface="Calibri"/>
              </a:rPr>
              <a:t>Sy</a:t>
            </a:r>
            <a:r>
              <a:rPr sz="3000" spc="-35" dirty="0">
                <a:latin typeface="Calibri"/>
                <a:cs typeface="Calibri"/>
              </a:rPr>
              <a:t>s</a:t>
            </a:r>
            <a:r>
              <a:rPr sz="3000" spc="-45" dirty="0">
                <a:latin typeface="Calibri"/>
                <a:cs typeface="Calibri"/>
              </a:rPr>
              <a:t>t</a:t>
            </a:r>
            <a:r>
              <a:rPr sz="3000" spc="-20" dirty="0">
                <a:latin typeface="Calibri"/>
                <a:cs typeface="Calibri"/>
              </a:rPr>
              <a:t>ems</a:t>
            </a:r>
            <a:r>
              <a:rPr sz="3000" spc="20" dirty="0">
                <a:latin typeface="Calibri"/>
                <a:cs typeface="Calibri"/>
              </a:rPr>
              <a:t>.</a:t>
            </a:r>
            <a:r>
              <a:rPr sz="3000" spc="-40" dirty="0">
                <a:latin typeface="Calibri"/>
                <a:cs typeface="Calibri"/>
              </a:rPr>
              <a:t>g</a:t>
            </a:r>
            <a:r>
              <a:rPr sz="3000" spc="-35" dirty="0">
                <a:latin typeface="Calibri"/>
                <a:cs typeface="Calibri"/>
              </a:rPr>
              <a:t>e</a:t>
            </a:r>
            <a:r>
              <a:rPr sz="3000" spc="-15" dirty="0">
                <a:latin typeface="Calibri"/>
                <a:cs typeface="Calibri"/>
              </a:rPr>
              <a:t>tD</a:t>
            </a:r>
            <a:r>
              <a:rPr sz="3000" spc="-40" dirty="0">
                <a:latin typeface="Calibri"/>
                <a:cs typeface="Calibri"/>
              </a:rPr>
              <a:t>e</a:t>
            </a:r>
            <a:r>
              <a:rPr sz="3000" spc="-65" dirty="0">
                <a:latin typeface="Calibri"/>
                <a:cs typeface="Calibri"/>
              </a:rPr>
              <a:t>f</a:t>
            </a:r>
            <a:r>
              <a:rPr sz="3000" dirty="0">
                <a:latin typeface="Calibri"/>
                <a:cs typeface="Calibri"/>
              </a:rPr>
              <a:t>aul</a:t>
            </a:r>
            <a:r>
              <a:rPr sz="3000" spc="-10" dirty="0">
                <a:latin typeface="Calibri"/>
                <a:cs typeface="Calibri"/>
              </a:rPr>
              <a:t>t</a:t>
            </a:r>
            <a:r>
              <a:rPr sz="3000" spc="-5" dirty="0">
                <a:latin typeface="Calibri"/>
                <a:cs typeface="Calibri"/>
              </a:rPr>
              <a:t>(</a:t>
            </a:r>
            <a:r>
              <a:rPr sz="3000" dirty="0">
                <a:latin typeface="Calibri"/>
                <a:cs typeface="Calibri"/>
              </a:rPr>
              <a:t>)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use</a:t>
            </a:r>
            <a:r>
              <a:rPr sz="3000" dirty="0">
                <a:latin typeface="Calibri"/>
                <a:cs typeface="Calibri"/>
              </a:rPr>
              <a:t>d</a:t>
            </a:r>
            <a:r>
              <a:rPr sz="3000" spc="-8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mo</a:t>
            </a:r>
            <a:r>
              <a:rPr sz="3000" spc="-30" dirty="0">
                <a:latin typeface="Calibri"/>
                <a:cs typeface="Calibri"/>
              </a:rPr>
              <a:t>s</a:t>
            </a:r>
            <a:r>
              <a:rPr sz="3000" spc="-10" dirty="0">
                <a:latin typeface="Calibri"/>
                <a:cs typeface="Calibri"/>
              </a:rPr>
              <a:t>t</a:t>
            </a:r>
            <a:r>
              <a:rPr sz="3000" spc="-1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o</a:t>
            </a:r>
            <a:r>
              <a:rPr sz="3000" dirty="0">
                <a:latin typeface="Calibri"/>
                <a:cs typeface="Calibri"/>
              </a:rPr>
              <a:t>f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t</a:t>
            </a:r>
            <a:r>
              <a:rPr sz="3000" spc="-25" dirty="0">
                <a:latin typeface="Calibri"/>
                <a:cs typeface="Calibri"/>
              </a:rPr>
              <a:t>h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10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ti</a:t>
            </a:r>
            <a:r>
              <a:rPr sz="3000" spc="-20" dirty="0">
                <a:latin typeface="Calibri"/>
                <a:cs typeface="Calibri"/>
              </a:rPr>
              <a:t>me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3000" dirty="0">
                <a:latin typeface="Calibri"/>
                <a:cs typeface="Calibri"/>
              </a:rPr>
              <a:t>Mult</a:t>
            </a:r>
            <a:r>
              <a:rPr sz="3000" spc="-15" dirty="0">
                <a:latin typeface="Calibri"/>
                <a:cs typeface="Calibri"/>
              </a:rPr>
              <a:t>i</a:t>
            </a:r>
            <a:r>
              <a:rPr sz="3000" spc="-5" dirty="0">
                <a:latin typeface="Calibri"/>
                <a:cs typeface="Calibri"/>
              </a:rPr>
              <a:t>p</a:t>
            </a:r>
            <a:r>
              <a:rPr sz="3000" spc="-15" dirty="0">
                <a:latin typeface="Calibri"/>
                <a:cs typeface="Calibri"/>
              </a:rPr>
              <a:t>le</a:t>
            </a:r>
            <a:r>
              <a:rPr sz="3000" spc="-114" dirty="0">
                <a:latin typeface="Calibri"/>
                <a:cs typeface="Calibri"/>
              </a:rPr>
              <a:t>/</a:t>
            </a:r>
            <a:r>
              <a:rPr sz="3000" dirty="0">
                <a:latin typeface="Calibri"/>
                <a:cs typeface="Calibri"/>
              </a:rPr>
              <a:t>Al</a:t>
            </a:r>
            <a:r>
              <a:rPr sz="3000" spc="-40" dirty="0">
                <a:latin typeface="Calibri"/>
                <a:cs typeface="Calibri"/>
              </a:rPr>
              <a:t>t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30" dirty="0">
                <a:latin typeface="Calibri"/>
                <a:cs typeface="Calibri"/>
              </a:rPr>
              <a:t>r</a:t>
            </a:r>
            <a:r>
              <a:rPr sz="3000" spc="-5" dirty="0">
                <a:latin typeface="Calibri"/>
                <a:cs typeface="Calibri"/>
              </a:rPr>
              <a:t>n</a:t>
            </a:r>
            <a:r>
              <a:rPr sz="3000" spc="-30" dirty="0">
                <a:latin typeface="Calibri"/>
                <a:cs typeface="Calibri"/>
              </a:rPr>
              <a:t>a</a:t>
            </a:r>
            <a:r>
              <a:rPr sz="3000" spc="-35" dirty="0">
                <a:latin typeface="Calibri"/>
                <a:cs typeface="Calibri"/>
              </a:rPr>
              <a:t>t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vi</a:t>
            </a:r>
            <a:r>
              <a:rPr sz="3000" spc="-45" dirty="0">
                <a:latin typeface="Calibri"/>
                <a:cs typeface="Calibri"/>
              </a:rPr>
              <a:t>e</a:t>
            </a:r>
            <a:r>
              <a:rPr sz="3000" spc="-25" dirty="0">
                <a:latin typeface="Calibri"/>
                <a:cs typeface="Calibri"/>
              </a:rPr>
              <a:t>w</a:t>
            </a:r>
            <a:r>
              <a:rPr sz="3000" dirty="0">
                <a:latin typeface="Calibri"/>
                <a:cs typeface="Calibri"/>
              </a:rPr>
              <a:t>s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o</a:t>
            </a:r>
            <a:r>
              <a:rPr sz="3000" dirty="0">
                <a:latin typeface="Calibri"/>
                <a:cs typeface="Calibri"/>
              </a:rPr>
              <a:t>f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sam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spc="-15" dirty="0">
                <a:latin typeface="Calibri"/>
                <a:cs typeface="Calibri"/>
              </a:rPr>
              <a:t>u</a:t>
            </a:r>
            <a:r>
              <a:rPr sz="3000" spc="-5" dirty="0">
                <a:latin typeface="Calibri"/>
                <a:cs typeface="Calibri"/>
              </a:rPr>
              <a:t>nd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dirty="0">
                <a:latin typeface="Calibri"/>
                <a:cs typeface="Calibri"/>
              </a:rPr>
              <a:t>r</a:t>
            </a:r>
            <a:r>
              <a:rPr sz="3000" spc="-10" dirty="0">
                <a:latin typeface="Calibri"/>
                <a:cs typeface="Calibri"/>
              </a:rPr>
              <a:t>l</a:t>
            </a:r>
            <a:r>
              <a:rPr sz="3000" dirty="0">
                <a:latin typeface="Calibri"/>
                <a:cs typeface="Calibri"/>
              </a:rPr>
              <a:t>y</a:t>
            </a:r>
            <a:r>
              <a:rPr sz="3000" spc="-15" dirty="0">
                <a:latin typeface="Calibri"/>
                <a:cs typeface="Calibri"/>
              </a:rPr>
              <a:t>i</a:t>
            </a:r>
            <a:r>
              <a:rPr sz="3000" spc="-5" dirty="0">
                <a:latin typeface="Calibri"/>
                <a:cs typeface="Calibri"/>
              </a:rPr>
              <a:t>n</a:t>
            </a:r>
            <a:r>
              <a:rPr sz="3000" dirty="0">
                <a:latin typeface="Calibri"/>
                <a:cs typeface="Calibri"/>
              </a:rPr>
              <a:t>g</a:t>
            </a:r>
            <a:r>
              <a:rPr sz="3000" spc="-5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f</a:t>
            </a:r>
            <a:r>
              <a:rPr sz="3000" spc="-10" dirty="0">
                <a:latin typeface="Calibri"/>
                <a:cs typeface="Calibri"/>
              </a:rPr>
              <a:t>i</a:t>
            </a:r>
            <a:r>
              <a:rPr sz="3000" dirty="0">
                <a:latin typeface="Calibri"/>
                <a:cs typeface="Calibri"/>
              </a:rPr>
              <a:t>l</a:t>
            </a:r>
            <a:r>
              <a:rPr sz="3000" spc="-30" dirty="0">
                <a:latin typeface="Calibri"/>
                <a:cs typeface="Calibri"/>
              </a:rPr>
              <a:t>e</a:t>
            </a:r>
            <a:r>
              <a:rPr sz="3000" dirty="0">
                <a:latin typeface="Calibri"/>
                <a:cs typeface="Calibri"/>
              </a:rPr>
              <a:t>s</a:t>
            </a:r>
            <a:endParaRPr sz="3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sz="1550" spc="-175" dirty="0">
                <a:solidFill>
                  <a:srgbClr val="0FCF9A"/>
                </a:solidFill>
                <a:latin typeface="Wingdings 2"/>
                <a:cs typeface="Wingdings 2"/>
              </a:rPr>
              <a:t></a:t>
            </a:r>
            <a:r>
              <a:rPr sz="1550" spc="-175" dirty="0">
                <a:solidFill>
                  <a:srgbClr val="0FCF9A"/>
                </a:solidFill>
                <a:latin typeface="Times New Roman"/>
                <a:cs typeface="Times New Roman"/>
              </a:rPr>
              <a:t> </a:t>
            </a:r>
            <a:r>
              <a:rPr sz="1550" spc="90" dirty="0">
                <a:solidFill>
                  <a:srgbClr val="0FCF9A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H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de</a:t>
            </a:r>
            <a:r>
              <a:rPr sz="2600" dirty="0">
                <a:latin typeface="Calibri"/>
                <a:cs typeface="Calibri"/>
              </a:rPr>
              <a:t>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som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f</a:t>
            </a:r>
            <a:r>
              <a:rPr sz="2600" dirty="0">
                <a:latin typeface="Calibri"/>
                <a:cs typeface="Calibri"/>
              </a:rPr>
              <a:t>iles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Calibri"/>
                <a:cs typeface="Calibri"/>
              </a:rPr>
              <a:t>f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r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secur</a:t>
            </a:r>
            <a:r>
              <a:rPr sz="2600" spc="5" dirty="0">
                <a:latin typeface="Calibri"/>
                <a:cs typeface="Calibri"/>
              </a:rPr>
              <a:t>i</a:t>
            </a:r>
            <a:r>
              <a:rPr sz="2600" dirty="0">
                <a:latin typeface="Calibri"/>
                <a:cs typeface="Calibri"/>
              </a:rPr>
              <a:t>t</a:t>
            </a:r>
            <a:r>
              <a:rPr sz="2600" spc="-180" dirty="0">
                <a:latin typeface="Calibri"/>
                <a:cs typeface="Calibri"/>
              </a:rPr>
              <a:t>y</a:t>
            </a:r>
            <a:r>
              <a:rPr sz="2600" spc="-10" dirty="0">
                <a:latin typeface="Calibri"/>
                <a:cs typeface="Calibri"/>
              </a:rPr>
              <a:t>,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ea</a:t>
            </a:r>
            <a:r>
              <a:rPr sz="2600" spc="10" dirty="0">
                <a:latin typeface="Calibri"/>
                <a:cs typeface="Calibri"/>
              </a:rPr>
              <a:t>d</a:t>
            </a:r>
            <a:r>
              <a:rPr sz="2600" spc="-10" dirty="0">
                <a:latin typeface="Calibri"/>
                <a:cs typeface="Calibri"/>
              </a:rPr>
              <a:t>-</a:t>
            </a:r>
            <a:r>
              <a:rPr sz="2600" spc="-5" dirty="0">
                <a:latin typeface="Calibri"/>
                <a:cs typeface="Calibri"/>
              </a:rPr>
              <a:t>on</a:t>
            </a:r>
            <a:r>
              <a:rPr sz="2600" dirty="0">
                <a:latin typeface="Calibri"/>
                <a:cs typeface="Calibri"/>
              </a:rPr>
              <a:t>ly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vi</a:t>
            </a:r>
            <a:r>
              <a:rPr sz="2600" spc="-20" dirty="0">
                <a:latin typeface="Calibri"/>
                <a:cs typeface="Calibri"/>
              </a:rPr>
              <a:t>e</a:t>
            </a:r>
            <a:r>
              <a:rPr sz="2600" spc="-229" dirty="0">
                <a:latin typeface="Calibri"/>
                <a:cs typeface="Calibri"/>
              </a:rPr>
              <a:t>w</a:t>
            </a:r>
            <a:r>
              <a:rPr sz="2600" spc="-10" dirty="0">
                <a:latin typeface="Calibri"/>
                <a:cs typeface="Calibri"/>
              </a:rPr>
              <a:t>,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Calibri"/>
                <a:cs typeface="Calibri"/>
              </a:rPr>
              <a:t>e</a:t>
            </a:r>
            <a:r>
              <a:rPr sz="2600" spc="-35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c.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3142488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0404" y="149352"/>
            <a:ext cx="3445764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02352" y="149352"/>
            <a:ext cx="940307" cy="1316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Pl</a:t>
            </a:r>
            <a:r>
              <a:rPr sz="4400" spc="-5" dirty="0"/>
              <a:t>u</a:t>
            </a:r>
            <a:r>
              <a:rPr sz="4400" spc="35" dirty="0"/>
              <a:t>g</a:t>
            </a:r>
            <a:r>
              <a:rPr sz="4400" spc="-85" dirty="0"/>
              <a:t>g</a:t>
            </a:r>
            <a:r>
              <a:rPr sz="4400" dirty="0"/>
              <a:t>able</a:t>
            </a:r>
            <a:r>
              <a:rPr sz="4400" spc="-100" dirty="0">
                <a:latin typeface="Times New Roman"/>
                <a:cs typeface="Times New Roman"/>
              </a:rPr>
              <a:t> </a:t>
            </a:r>
            <a:r>
              <a:rPr sz="4400" spc="-5" dirty="0"/>
              <a:t>F</a:t>
            </a:r>
            <a:r>
              <a:rPr sz="4400" dirty="0"/>
              <a:t>ile</a:t>
            </a:r>
            <a:r>
              <a:rPr sz="4400" spc="-50" dirty="0"/>
              <a:t>S</a:t>
            </a:r>
            <a:r>
              <a:rPr sz="4400" spc="-40" dirty="0"/>
              <a:t>y</a:t>
            </a:r>
            <a:r>
              <a:rPr sz="4400" spc="-45" dirty="0"/>
              <a:t>s</a:t>
            </a:r>
            <a:r>
              <a:rPr sz="4400" spc="-50" dirty="0"/>
              <a:t>t</a:t>
            </a:r>
            <a:r>
              <a:rPr sz="4400" dirty="0"/>
              <a:t>ems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740" y="2923917"/>
            <a:ext cx="7839075" cy="320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235" dirty="0">
                <a:solidFill>
                  <a:srgbClr val="03607A"/>
                </a:solidFill>
                <a:latin typeface="Wingdings 2"/>
                <a:cs typeface="Wingdings 2"/>
              </a:rPr>
              <a:t></a:t>
            </a:r>
            <a:r>
              <a:rPr sz="2100" spc="-23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100" spc="-22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03607A"/>
                </a:solidFill>
                <a:latin typeface="Calibri"/>
                <a:cs typeface="Calibri"/>
              </a:rPr>
              <a:t>j</a:t>
            </a:r>
            <a:r>
              <a:rPr sz="3000" spc="-45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3000" spc="-65" dirty="0">
                <a:solidFill>
                  <a:srgbClr val="03607A"/>
                </a:solidFill>
                <a:latin typeface="Calibri"/>
                <a:cs typeface="Calibri"/>
              </a:rPr>
              <a:t>v</a:t>
            </a:r>
            <a:r>
              <a:rPr sz="3000" dirty="0">
                <a:solidFill>
                  <a:srgbClr val="03607A"/>
                </a:solidFill>
                <a:latin typeface="Calibri"/>
                <a:cs typeface="Calibri"/>
              </a:rPr>
              <a:t>a.n</a:t>
            </a:r>
            <a:r>
              <a:rPr sz="3000" spc="-5" dirty="0">
                <a:solidFill>
                  <a:srgbClr val="03607A"/>
                </a:solidFill>
                <a:latin typeface="Calibri"/>
                <a:cs typeface="Calibri"/>
              </a:rPr>
              <a:t>io</a:t>
            </a:r>
            <a:r>
              <a:rPr sz="3000" spc="-65" dirty="0">
                <a:solidFill>
                  <a:srgbClr val="03607A"/>
                </a:solidFill>
                <a:latin typeface="Calibri"/>
                <a:cs typeface="Calibri"/>
              </a:rPr>
              <a:t>.</a:t>
            </a:r>
            <a:r>
              <a:rPr sz="3000" spc="-5" dirty="0">
                <a:solidFill>
                  <a:srgbClr val="03607A"/>
                </a:solidFill>
                <a:latin typeface="Calibri"/>
                <a:cs typeface="Calibri"/>
              </a:rPr>
              <a:t>f</a:t>
            </a:r>
            <a:r>
              <a:rPr sz="3000" spc="-10" dirty="0">
                <a:solidFill>
                  <a:srgbClr val="03607A"/>
                </a:solidFill>
                <a:latin typeface="Calibri"/>
                <a:cs typeface="Calibri"/>
              </a:rPr>
              <a:t>i</a:t>
            </a:r>
            <a:r>
              <a:rPr sz="3000" dirty="0">
                <a:solidFill>
                  <a:srgbClr val="03607A"/>
                </a:solidFill>
                <a:latin typeface="Calibri"/>
                <a:cs typeface="Calibri"/>
              </a:rPr>
              <a:t>l</a:t>
            </a:r>
            <a:r>
              <a:rPr sz="3000" spc="-3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3000" spc="-5" dirty="0">
                <a:solidFill>
                  <a:srgbClr val="03607A"/>
                </a:solidFill>
                <a:latin typeface="Calibri"/>
                <a:cs typeface="Calibri"/>
              </a:rPr>
              <a:t>.</a:t>
            </a:r>
            <a:r>
              <a:rPr sz="3000" spc="-65" dirty="0">
                <a:solidFill>
                  <a:srgbClr val="03607A"/>
                </a:solidFill>
                <a:latin typeface="Calibri"/>
                <a:cs typeface="Calibri"/>
              </a:rPr>
              <a:t>P</a:t>
            </a:r>
            <a:r>
              <a:rPr sz="3000" spc="-25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3000" dirty="0">
                <a:solidFill>
                  <a:srgbClr val="03607A"/>
                </a:solidFill>
                <a:latin typeface="Calibri"/>
                <a:cs typeface="Calibri"/>
              </a:rPr>
              <a:t>ths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31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450" spc="-15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450">
              <a:latin typeface="Wingdings 2"/>
              <a:cs typeface="Wingdings 2"/>
            </a:endParaRPr>
          </a:p>
          <a:p>
            <a:pPr marL="469900">
              <a:lnSpc>
                <a:spcPct val="100000"/>
              </a:lnSpc>
              <a:spcBef>
                <a:spcPts val="1140"/>
              </a:spcBef>
            </a:pPr>
            <a:r>
              <a:rPr sz="1450" spc="-15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450">
              <a:latin typeface="Wingdings 2"/>
              <a:cs typeface="Wingdings 2"/>
            </a:endParaRPr>
          </a:p>
          <a:p>
            <a:pPr marL="12700">
              <a:lnSpc>
                <a:spcPts val="3279"/>
              </a:lnSpc>
              <a:spcBef>
                <a:spcPts val="165"/>
              </a:spcBef>
              <a:tabLst>
                <a:tab pos="354965" algn="l"/>
              </a:tabLst>
            </a:pPr>
            <a:r>
              <a:rPr sz="1850" spc="-185" dirty="0">
                <a:solidFill>
                  <a:srgbClr val="03607A"/>
                </a:solidFill>
                <a:latin typeface="Wingdings 2"/>
                <a:cs typeface="Wingdings 2"/>
              </a:rPr>
              <a:t></a:t>
            </a:r>
            <a:r>
              <a:rPr sz="1850" spc="-185" dirty="0">
                <a:solidFill>
                  <a:srgbClr val="03607A"/>
                </a:solidFill>
                <a:latin typeface="Times New Roman"/>
                <a:cs typeface="Times New Roman"/>
              </a:rPr>
              <a:t>	</a:t>
            </a:r>
            <a:r>
              <a:rPr sz="2700" spc="-20" dirty="0">
                <a:latin typeface="Calibri"/>
                <a:cs typeface="Calibri"/>
              </a:rPr>
              <a:t>Onc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spc="-80" dirty="0">
                <a:latin typeface="Times New Roman"/>
                <a:cs typeface="Times New Roman"/>
              </a:rPr>
              <a:t> </a:t>
            </a:r>
            <a:r>
              <a:rPr sz="2700" spc="-50" dirty="0">
                <a:latin typeface="Calibri"/>
                <a:cs typeface="Calibri"/>
              </a:rPr>
              <a:t>y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u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5" dirty="0">
                <a:latin typeface="Calibri"/>
                <a:cs typeface="Calibri"/>
              </a:rPr>
              <a:t>o</a:t>
            </a:r>
            <a:r>
              <a:rPr sz="2700" spc="-15" dirty="0">
                <a:latin typeface="Calibri"/>
                <a:cs typeface="Calibri"/>
              </a:rPr>
              <a:t>b</a:t>
            </a:r>
            <a:r>
              <a:rPr sz="2700" spc="-55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ai</a:t>
            </a:r>
            <a:r>
              <a:rPr sz="2700" spc="-5" dirty="0">
                <a:latin typeface="Calibri"/>
                <a:cs typeface="Calibri"/>
              </a:rPr>
              <a:t>ne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85" dirty="0">
                <a:latin typeface="Times New Roman"/>
                <a:cs typeface="Times New Roman"/>
              </a:rPr>
              <a:t> </a:t>
            </a:r>
            <a:r>
              <a:rPr sz="2700" spc="-80" dirty="0">
                <a:latin typeface="Calibri"/>
                <a:cs typeface="Calibri"/>
              </a:rPr>
              <a:t>P</a:t>
            </a:r>
            <a:r>
              <a:rPr sz="2700" spc="-25" dirty="0">
                <a:latin typeface="Calibri"/>
                <a:cs typeface="Calibri"/>
              </a:rPr>
              <a:t>a</a:t>
            </a:r>
            <a:r>
              <a:rPr sz="2700" dirty="0">
                <a:latin typeface="Calibri"/>
                <a:cs typeface="Calibri"/>
              </a:rPr>
              <a:t>th</a:t>
            </a:r>
            <a:r>
              <a:rPr sz="2700" spc="-7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Calibri"/>
                <a:cs typeface="Calibri"/>
              </a:rPr>
              <a:t>objec</a:t>
            </a:r>
            <a:r>
              <a:rPr sz="2700" dirty="0">
                <a:latin typeface="Calibri"/>
                <a:cs typeface="Calibri"/>
              </a:rPr>
              <a:t>t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Calibri"/>
                <a:cs typeface="Calibri"/>
              </a:rPr>
              <a:t>us</a:t>
            </a:r>
            <a:r>
              <a:rPr sz="2700" dirty="0">
                <a:latin typeface="Calibri"/>
                <a:cs typeface="Calibri"/>
              </a:rPr>
              <a:t>e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03607A"/>
                </a:solidFill>
                <a:latin typeface="Calibri"/>
                <a:cs typeface="Calibri"/>
              </a:rPr>
              <a:t>j</a:t>
            </a:r>
            <a:r>
              <a:rPr sz="3000" spc="-45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3000" spc="-65" dirty="0">
                <a:solidFill>
                  <a:srgbClr val="03607A"/>
                </a:solidFill>
                <a:latin typeface="Calibri"/>
                <a:cs typeface="Calibri"/>
              </a:rPr>
              <a:t>v</a:t>
            </a:r>
            <a:r>
              <a:rPr sz="3000" dirty="0">
                <a:solidFill>
                  <a:srgbClr val="03607A"/>
                </a:solidFill>
                <a:latin typeface="Calibri"/>
                <a:cs typeface="Calibri"/>
              </a:rPr>
              <a:t>a.n</a:t>
            </a:r>
            <a:r>
              <a:rPr sz="3000" spc="-5" dirty="0">
                <a:solidFill>
                  <a:srgbClr val="03607A"/>
                </a:solidFill>
                <a:latin typeface="Calibri"/>
                <a:cs typeface="Calibri"/>
              </a:rPr>
              <a:t>io</a:t>
            </a:r>
            <a:r>
              <a:rPr sz="3000" spc="-65" dirty="0">
                <a:solidFill>
                  <a:srgbClr val="03607A"/>
                </a:solidFill>
                <a:latin typeface="Calibri"/>
                <a:cs typeface="Calibri"/>
              </a:rPr>
              <a:t>.</a:t>
            </a:r>
            <a:r>
              <a:rPr sz="3000" spc="-5" dirty="0">
                <a:solidFill>
                  <a:srgbClr val="03607A"/>
                </a:solidFill>
                <a:latin typeface="Calibri"/>
                <a:cs typeface="Calibri"/>
              </a:rPr>
              <a:t>f</a:t>
            </a:r>
            <a:r>
              <a:rPr sz="3000" spc="-10" dirty="0">
                <a:solidFill>
                  <a:srgbClr val="03607A"/>
                </a:solidFill>
                <a:latin typeface="Calibri"/>
                <a:cs typeface="Calibri"/>
              </a:rPr>
              <a:t>i</a:t>
            </a:r>
            <a:r>
              <a:rPr sz="3000" dirty="0">
                <a:solidFill>
                  <a:srgbClr val="03607A"/>
                </a:solidFill>
                <a:latin typeface="Calibri"/>
                <a:cs typeface="Calibri"/>
              </a:rPr>
              <a:t>l</a:t>
            </a:r>
            <a:r>
              <a:rPr sz="3000" spc="-3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3000" spc="-5" dirty="0">
                <a:solidFill>
                  <a:srgbClr val="03607A"/>
                </a:solidFill>
                <a:latin typeface="Calibri"/>
                <a:cs typeface="Calibri"/>
              </a:rPr>
              <a:t>.F</a:t>
            </a:r>
            <a:r>
              <a:rPr sz="3000" dirty="0">
                <a:solidFill>
                  <a:srgbClr val="03607A"/>
                </a:solidFill>
                <a:latin typeface="Calibri"/>
                <a:cs typeface="Calibri"/>
              </a:rPr>
              <a:t>i</a:t>
            </a:r>
            <a:r>
              <a:rPr sz="3000" spc="-10" dirty="0">
                <a:solidFill>
                  <a:srgbClr val="03607A"/>
                </a:solidFill>
                <a:latin typeface="Calibri"/>
                <a:cs typeface="Calibri"/>
              </a:rPr>
              <a:t>l</a:t>
            </a:r>
            <a:r>
              <a:rPr sz="3000" spc="-15" dirty="0">
                <a:solidFill>
                  <a:srgbClr val="03607A"/>
                </a:solidFill>
                <a:latin typeface="Calibri"/>
                <a:cs typeface="Calibri"/>
              </a:rPr>
              <a:t>es</a:t>
            </a:r>
            <a:endParaRPr sz="3000">
              <a:latin typeface="Calibri"/>
              <a:cs typeface="Calibri"/>
            </a:endParaRPr>
          </a:p>
          <a:p>
            <a:pPr marL="355600">
              <a:lnSpc>
                <a:spcPts val="2920"/>
              </a:lnSpc>
            </a:pPr>
            <a:r>
              <a:rPr sz="2700" spc="-40" dirty="0">
                <a:latin typeface="Calibri"/>
                <a:cs typeface="Calibri"/>
              </a:rPr>
              <a:t>s</a:t>
            </a:r>
            <a:r>
              <a:rPr sz="2700" spc="-45" dirty="0">
                <a:latin typeface="Calibri"/>
                <a:cs typeface="Calibri"/>
              </a:rPr>
              <a:t>t</a:t>
            </a:r>
            <a:r>
              <a:rPr sz="2700" spc="-25" dirty="0">
                <a:latin typeface="Calibri"/>
                <a:cs typeface="Calibri"/>
              </a:rPr>
              <a:t>a</a:t>
            </a:r>
            <a:r>
              <a:rPr sz="2700" dirty="0">
                <a:latin typeface="Calibri"/>
                <a:cs typeface="Calibri"/>
              </a:rPr>
              <a:t>tic</a:t>
            </a:r>
            <a:r>
              <a:rPr sz="2700" spc="-8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m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thods</a:t>
            </a:r>
            <a:r>
              <a:rPr sz="2700" spc="-90" dirty="0">
                <a:latin typeface="Times New Roman"/>
                <a:cs typeface="Times New Roman"/>
              </a:rPr>
              <a:t> </a:t>
            </a: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o</a:t>
            </a:r>
            <a:r>
              <a:rPr sz="2700" spc="-70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p</a:t>
            </a:r>
            <a:r>
              <a:rPr sz="2700" spc="-65" dirty="0">
                <a:latin typeface="Calibri"/>
                <a:cs typeface="Calibri"/>
              </a:rPr>
              <a:t>r</a:t>
            </a:r>
            <a:r>
              <a:rPr sz="2700" spc="-5" dirty="0">
                <a:latin typeface="Calibri"/>
                <a:cs typeface="Calibri"/>
              </a:rPr>
              <a:t>ocess</a:t>
            </a:r>
            <a:endParaRPr sz="2700">
              <a:latin typeface="Calibri"/>
              <a:cs typeface="Calibri"/>
            </a:endParaRPr>
          </a:p>
          <a:p>
            <a:pPr marL="756285" marR="881380" indent="-287020">
              <a:lnSpc>
                <a:spcPct val="80000"/>
              </a:lnSpc>
              <a:spcBef>
                <a:spcPts val="590"/>
              </a:spcBef>
            </a:pPr>
            <a:r>
              <a:rPr sz="1450" spc="-175" dirty="0">
                <a:solidFill>
                  <a:srgbClr val="0FCF9A"/>
                </a:solidFill>
                <a:latin typeface="Wingdings 2"/>
                <a:cs typeface="Wingdings 2"/>
              </a:rPr>
              <a:t></a:t>
            </a:r>
            <a:r>
              <a:rPr sz="1450" spc="-175" dirty="0">
                <a:solidFill>
                  <a:srgbClr val="0FCF9A"/>
                </a:solidFill>
                <a:latin typeface="Times New Roman"/>
                <a:cs typeface="Times New Roman"/>
              </a:rPr>
              <a:t>  </a:t>
            </a:r>
            <a:r>
              <a:rPr sz="1450" spc="-120" dirty="0">
                <a:solidFill>
                  <a:srgbClr val="0FCF9A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p</a:t>
            </a:r>
            <a:r>
              <a:rPr sz="2400" spc="-16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empF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le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e,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et</a:t>
            </a:r>
            <a:r>
              <a:rPr sz="2400" spc="-75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Fil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mi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et</a:t>
            </a:r>
            <a:r>
              <a:rPr sz="2400" spc="-8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tri</a:t>
            </a:r>
            <a:r>
              <a:rPr sz="2400" spc="-5" dirty="0">
                <a:latin typeface="Calibri"/>
                <a:cs typeface="Calibri"/>
              </a:rPr>
              <a:t>bu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e,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sH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dd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55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abl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ymbo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icL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4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hann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784" y="146304"/>
            <a:ext cx="4158995" cy="1200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2067" y="146304"/>
            <a:ext cx="858012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6367" y="146304"/>
            <a:ext cx="1633727" cy="1200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96384" y="146304"/>
            <a:ext cx="4146804" cy="1200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99476" y="146304"/>
            <a:ext cx="858012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171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80" dirty="0"/>
              <a:t>a</a:t>
            </a:r>
            <a:r>
              <a:rPr spc="-90" dirty="0"/>
              <a:t>v</a:t>
            </a:r>
            <a:r>
              <a:rPr spc="-20" dirty="0"/>
              <a:t>a.n</a:t>
            </a:r>
            <a:r>
              <a:rPr spc="-15" dirty="0"/>
              <a:t>i</a:t>
            </a:r>
            <a:r>
              <a:rPr spc="-5" dirty="0"/>
              <a:t>o</a:t>
            </a:r>
            <a:r>
              <a:rPr spc="-70" dirty="0"/>
              <a:t>.</a:t>
            </a:r>
            <a:r>
              <a:rPr spc="-5" dirty="0"/>
              <a:t>f</a:t>
            </a:r>
            <a:r>
              <a:rPr dirty="0"/>
              <a:t>il</a:t>
            </a:r>
            <a:r>
              <a:rPr spc="-15" dirty="0"/>
              <a:t>e.</a:t>
            </a:r>
            <a:r>
              <a:rPr spc="-120" dirty="0"/>
              <a:t>P</a:t>
            </a:r>
            <a:r>
              <a:rPr spc="-55" dirty="0"/>
              <a:t>a</a:t>
            </a:r>
            <a:r>
              <a:rPr spc="-20" dirty="0"/>
              <a:t>th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25" dirty="0"/>
              <a:t>and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15" dirty="0"/>
              <a:t>j</a:t>
            </a:r>
            <a:r>
              <a:rPr spc="-80" dirty="0"/>
              <a:t>a</a:t>
            </a:r>
            <a:r>
              <a:rPr spc="-90" dirty="0"/>
              <a:t>v</a:t>
            </a:r>
            <a:r>
              <a:rPr spc="-20" dirty="0"/>
              <a:t>a.n</a:t>
            </a:r>
            <a:r>
              <a:rPr spc="-15" dirty="0"/>
              <a:t>i</a:t>
            </a:r>
            <a:r>
              <a:rPr spc="-5" dirty="0"/>
              <a:t>o</a:t>
            </a:r>
            <a:r>
              <a:rPr spc="-70" dirty="0"/>
              <a:t>.</a:t>
            </a:r>
            <a:r>
              <a:rPr spc="-5" dirty="0"/>
              <a:t>f</a:t>
            </a:r>
            <a:r>
              <a:rPr dirty="0"/>
              <a:t>il</a:t>
            </a:r>
            <a:r>
              <a:rPr spc="-20" dirty="0"/>
              <a:t>e.Files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37515" y="1444752"/>
          <a:ext cx="8706485" cy="118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287"/>
                <a:gridCol w="614457"/>
                <a:gridCol w="3104430"/>
                <a:gridCol w="4617309"/>
              </a:tblGrid>
              <a:tr h="580589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850" dirty="0">
                          <a:solidFill>
                            <a:srgbClr val="03607A"/>
                          </a:solidFill>
                          <a:latin typeface="Wingdings 2"/>
                          <a:cs typeface="Wingdings 2"/>
                        </a:rPr>
                        <a:t></a:t>
                      </a:r>
                      <a:endParaRPr sz="1850">
                        <a:latin typeface="Wingdings 2"/>
                        <a:cs typeface="Wingdings 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50">
                        <a:latin typeface="Wingdings 2"/>
                        <a:cs typeface="Wingdings 2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2981325" algn="l"/>
                        </a:tabLst>
                      </a:pP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j</a:t>
                      </a:r>
                      <a:r>
                        <a:rPr sz="2700" spc="-4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700" spc="-3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a.n</a:t>
                      </a: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700" spc="1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700" spc="-4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700" spc="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e.</a:t>
                      </a:r>
                      <a:r>
                        <a:rPr sz="2700" spc="-6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2700" spc="-2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th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j</a:t>
                      </a:r>
                      <a:r>
                        <a:rPr sz="2700" spc="-4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700" spc="-3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a.n</a:t>
                      </a: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700" spc="1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700" spc="-4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700" spc="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e.F</a:t>
                      </a: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les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05663"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450" dirty="0">
                          <a:solidFill>
                            <a:srgbClr val="0FCF9A"/>
                          </a:solidFill>
                          <a:latin typeface="Wingdings 2"/>
                          <a:cs typeface="Wingdings 2"/>
                        </a:rPr>
                        <a:t></a:t>
                      </a:r>
                      <a:endParaRPr sz="1450">
                        <a:latin typeface="Wingdings 2"/>
                        <a:cs typeface="Wingdings 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930">
                        <a:lnSpc>
                          <a:spcPct val="100000"/>
                        </a:lnSpc>
                      </a:pP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j</a:t>
                      </a:r>
                      <a:r>
                        <a:rPr sz="2700" spc="-4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700" spc="-3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a.i</a:t>
                      </a:r>
                      <a:r>
                        <a:rPr sz="2700" spc="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.F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ile</a:t>
                      </a:r>
                      <a:r>
                        <a:rPr sz="2700" spc="-6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sz="2700" spc="-3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700" spc="-6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2700" spc="-2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th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</a:pP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j</a:t>
                      </a:r>
                      <a:r>
                        <a:rPr sz="2700" spc="-4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700" spc="-3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a.n</a:t>
                      </a: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sz="2700" spc="-4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700" spc="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e.</a:t>
                      </a:r>
                      <a:r>
                        <a:rPr sz="2700" spc="-7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2700" spc="-2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th</a:t>
                      </a:r>
                      <a:r>
                        <a:rPr sz="2700" spc="-7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sz="2700" spc="-3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700" spc="-5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700" dirty="0">
                          <a:solidFill>
                            <a:srgbClr val="03607A"/>
                          </a:solidFill>
                          <a:latin typeface="Calibri"/>
                          <a:cs typeface="Calibri"/>
                        </a:rPr>
                        <a:t>ile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5242560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0476" y="149352"/>
            <a:ext cx="940307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JDK</a:t>
            </a:r>
            <a:r>
              <a:rPr sz="4400" spc="-110" dirty="0">
                <a:latin typeface="Times New Roman"/>
                <a:cs typeface="Times New Roman"/>
              </a:rPr>
              <a:t> </a:t>
            </a:r>
            <a:r>
              <a:rPr sz="4400" spc="-70" dirty="0"/>
              <a:t>R</a:t>
            </a:r>
            <a:r>
              <a:rPr sz="4400" dirty="0"/>
              <a:t>elease</a:t>
            </a:r>
            <a:r>
              <a:rPr sz="4400" spc="-114" dirty="0">
                <a:latin typeface="Times New Roman"/>
                <a:cs typeface="Times New Roman"/>
              </a:rPr>
              <a:t> </a:t>
            </a:r>
            <a:r>
              <a:rPr sz="4400" spc="-5" dirty="0"/>
              <a:t>H</a:t>
            </a:r>
            <a:r>
              <a:rPr sz="4400" dirty="0"/>
              <a:t>i</a:t>
            </a:r>
            <a:r>
              <a:rPr sz="4400" spc="-55" dirty="0"/>
              <a:t>s</a:t>
            </a:r>
            <a:r>
              <a:rPr sz="4400" spc="-50" dirty="0"/>
              <a:t>t</a:t>
            </a:r>
            <a:r>
              <a:rPr sz="4400" spc="-5" dirty="0"/>
              <a:t>o</a:t>
            </a:r>
            <a:r>
              <a:rPr sz="4400" spc="25" dirty="0"/>
              <a:t>r</a:t>
            </a:r>
            <a:r>
              <a:rPr sz="4400" dirty="0"/>
              <a:t>y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200" y="5498079"/>
            <a:ext cx="381000" cy="290830"/>
          </a:xfrm>
          <a:custGeom>
            <a:avLst/>
            <a:gdLst/>
            <a:ahLst/>
            <a:cxnLst/>
            <a:rect l="l" t="t" r="r" b="b"/>
            <a:pathLst>
              <a:path w="381000" h="290829">
                <a:moveTo>
                  <a:pt x="235814" y="0"/>
                </a:moveTo>
                <a:lnTo>
                  <a:pt x="235814" y="72521"/>
                </a:lnTo>
                <a:lnTo>
                  <a:pt x="0" y="72521"/>
                </a:lnTo>
                <a:lnTo>
                  <a:pt x="0" y="217752"/>
                </a:lnTo>
                <a:lnTo>
                  <a:pt x="235814" y="217752"/>
                </a:lnTo>
                <a:lnTo>
                  <a:pt x="235814" y="290370"/>
                </a:lnTo>
                <a:lnTo>
                  <a:pt x="380999" y="145160"/>
                </a:lnTo>
                <a:lnTo>
                  <a:pt x="235814" y="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5498079"/>
            <a:ext cx="381000" cy="290830"/>
          </a:xfrm>
          <a:custGeom>
            <a:avLst/>
            <a:gdLst/>
            <a:ahLst/>
            <a:cxnLst/>
            <a:rect l="l" t="t" r="r" b="b"/>
            <a:pathLst>
              <a:path w="381000" h="290829">
                <a:moveTo>
                  <a:pt x="0" y="72521"/>
                </a:moveTo>
                <a:lnTo>
                  <a:pt x="235814" y="72521"/>
                </a:lnTo>
                <a:lnTo>
                  <a:pt x="235814" y="0"/>
                </a:lnTo>
                <a:lnTo>
                  <a:pt x="380999" y="145160"/>
                </a:lnTo>
                <a:lnTo>
                  <a:pt x="235814" y="290370"/>
                </a:lnTo>
                <a:lnTo>
                  <a:pt x="235814" y="217752"/>
                </a:lnTo>
                <a:lnTo>
                  <a:pt x="0" y="217752"/>
                </a:lnTo>
                <a:lnTo>
                  <a:pt x="0" y="72521"/>
                </a:lnTo>
                <a:close/>
              </a:path>
            </a:pathLst>
          </a:custGeom>
          <a:ln w="25399">
            <a:solidFill>
              <a:srgbClr val="08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96861" y="1622869"/>
          <a:ext cx="2913380" cy="4374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753"/>
                <a:gridCol w="1529846"/>
              </a:tblGrid>
              <a:tr h="186689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spc="-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ers</a:t>
                      </a:r>
                      <a:r>
                        <a:rPr sz="900" b="1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900" b="1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  <a:solidFill>
                      <a:srgbClr val="C1E2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spc="-5" dirty="0">
                          <a:latin typeface="Calibri"/>
                          <a:cs typeface="Calibri"/>
                        </a:rPr>
                        <a:t>Releas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9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900" b="1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  <a:solidFill>
                      <a:srgbClr val="C1E2FF"/>
                    </a:solidFill>
                  </a:tcPr>
                </a:tc>
              </a:tr>
              <a:tr h="325373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689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689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811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689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689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689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811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689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696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821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689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689"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689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spc="5" dirty="0">
                          <a:latin typeface="Arial"/>
                          <a:cs typeface="Arial"/>
                        </a:rPr>
                        <a:t>J2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900" b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.1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2002-09-16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spc="5" dirty="0">
                          <a:latin typeface="Arial"/>
                          <a:cs typeface="Arial"/>
                        </a:rPr>
                        <a:t>J2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900" b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.2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2003-06-26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325242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J2SE</a:t>
                      </a:r>
                      <a:r>
                        <a:rPr sz="900" b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5.0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2004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09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29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689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spc="5" dirty="0">
                          <a:latin typeface="Arial"/>
                          <a:cs typeface="Arial"/>
                        </a:rPr>
                        <a:t>J2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9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2006-12-11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821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Future</a:t>
                      </a:r>
                      <a:r>
                        <a:rPr sz="9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leases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  <a:solidFill>
                      <a:srgbClr val="C1E2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52888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7BCA61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sz="2000" b="1" spc="5" dirty="0">
                          <a:solidFill>
                            <a:srgbClr val="7BCA6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000" b="1" dirty="0">
                          <a:solidFill>
                            <a:srgbClr val="7BCA61"/>
                          </a:solidFill>
                          <a:latin typeface="Arial"/>
                          <a:cs typeface="Arial"/>
                        </a:rPr>
                        <a:t>SE</a:t>
                      </a:r>
                      <a:r>
                        <a:rPr sz="2000" b="1" spc="40" dirty="0">
                          <a:solidFill>
                            <a:srgbClr val="7BCA6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7BCA6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7BCA61"/>
                          </a:solidFill>
                          <a:latin typeface="Calibri"/>
                          <a:cs typeface="Calibri"/>
                        </a:rPr>
                        <a:t>2011</a:t>
                      </a:r>
                      <a:r>
                        <a:rPr sz="2000" spc="-5" dirty="0">
                          <a:solidFill>
                            <a:srgbClr val="7BCA61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000" dirty="0">
                          <a:solidFill>
                            <a:srgbClr val="7BCA61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000" spc="-10" dirty="0">
                          <a:solidFill>
                            <a:srgbClr val="7BCA61"/>
                          </a:solidFill>
                          <a:latin typeface="Calibri"/>
                          <a:cs typeface="Calibri"/>
                        </a:rPr>
                        <a:t>7</a:t>
                      </a:r>
                      <a:r>
                        <a:rPr sz="2000" spc="-5" dirty="0">
                          <a:solidFill>
                            <a:srgbClr val="7BCA61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000" dirty="0">
                          <a:solidFill>
                            <a:srgbClr val="7BCA61"/>
                          </a:solidFill>
                          <a:latin typeface="Calibri"/>
                          <a:cs typeface="Calibri"/>
                        </a:rPr>
                        <a:t>28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  <a:tr h="186714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spc="5" dirty="0">
                          <a:latin typeface="Arial"/>
                          <a:cs typeface="Arial"/>
                        </a:rPr>
                        <a:t>J2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9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xpected</a:t>
                      </a:r>
                      <a:r>
                        <a:rPr sz="900" b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b="1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late</a:t>
                      </a:r>
                      <a:r>
                        <a:rPr sz="9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2012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F9F9F"/>
                      </a:solidFill>
                      <a:prstDash val="solid"/>
                    </a:lnL>
                    <a:lnR w="9524">
                      <a:solidFill>
                        <a:srgbClr val="9F9F9F"/>
                      </a:solidFill>
                      <a:prstDash val="solid"/>
                    </a:lnR>
                    <a:lnT w="9524">
                      <a:solidFill>
                        <a:srgbClr val="9F9F9F"/>
                      </a:solidFill>
                      <a:prstDash val="solid"/>
                    </a:lnT>
                    <a:lnB w="9524">
                      <a:solidFill>
                        <a:srgbClr val="9F9F9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1140" y="1489320"/>
            <a:ext cx="232410" cy="1050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6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8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6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4040" y="2969256"/>
            <a:ext cx="6196965" cy="1258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3384" indent="-286385">
              <a:lnSpc>
                <a:spcPct val="100000"/>
              </a:lnSpc>
              <a:buClr>
                <a:srgbClr val="0FCF9A"/>
              </a:buClr>
              <a:buSzPct val="60000"/>
              <a:buFont typeface="Wingdings 2"/>
              <a:buChar char=""/>
              <a:tabLst>
                <a:tab pos="414020" algn="l"/>
              </a:tabLst>
            </a:pPr>
            <a:r>
              <a:rPr sz="1500" u="heavy" spc="-5" dirty="0">
                <a:solidFill>
                  <a:srgbClr val="F49000"/>
                </a:solidFill>
                <a:latin typeface="Calibri"/>
                <a:cs typeface="Calibri"/>
              </a:rPr>
              <a:t>Fut</a:t>
            </a:r>
            <a:r>
              <a:rPr sz="1500" u="heavy" dirty="0">
                <a:solidFill>
                  <a:srgbClr val="F49000"/>
                </a:solidFill>
                <a:latin typeface="Calibri"/>
                <a:cs typeface="Calibri"/>
              </a:rPr>
              <a:t>u</a:t>
            </a:r>
            <a:r>
              <a:rPr sz="1500" u="heavy" spc="-30" dirty="0">
                <a:solidFill>
                  <a:srgbClr val="F49000"/>
                </a:solidFill>
                <a:latin typeface="Calibri"/>
                <a:cs typeface="Calibri"/>
              </a:rPr>
              <a:t>r</a:t>
            </a:r>
            <a:r>
              <a:rPr sz="1500" u="heavy" spc="-15" dirty="0">
                <a:solidFill>
                  <a:srgbClr val="F49000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03607A"/>
                </a:solidFill>
                <a:latin typeface="Calibri"/>
                <a:cs typeface="Calibri"/>
              </a:rPr>
              <a:t>&lt;V&gt;</a:t>
            </a:r>
            <a:r>
              <a:rPr sz="1500" spc="-3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500" i="1" spc="-5" dirty="0">
                <a:solidFill>
                  <a:srgbClr val="03607A"/>
                </a:solidFill>
                <a:latin typeface="Calibri"/>
                <a:cs typeface="Calibri"/>
              </a:rPr>
              <a:t>operat</a:t>
            </a:r>
            <a:r>
              <a:rPr sz="1500" i="1" dirty="0">
                <a:solidFill>
                  <a:srgbClr val="03607A"/>
                </a:solidFill>
                <a:latin typeface="Calibri"/>
                <a:cs typeface="Calibri"/>
              </a:rPr>
              <a:t>i</a:t>
            </a:r>
            <a:r>
              <a:rPr sz="1500" i="1" spc="-5" dirty="0">
                <a:solidFill>
                  <a:srgbClr val="03607A"/>
                </a:solidFill>
                <a:latin typeface="Calibri"/>
                <a:cs typeface="Calibri"/>
              </a:rPr>
              <a:t>on</a:t>
            </a:r>
            <a:r>
              <a:rPr sz="1500" dirty="0">
                <a:solidFill>
                  <a:srgbClr val="03607A"/>
                </a:solidFill>
                <a:latin typeface="Calibri"/>
                <a:cs typeface="Calibri"/>
              </a:rPr>
              <a:t>(</a:t>
            </a:r>
            <a:r>
              <a:rPr sz="1500" i="1" spc="5" dirty="0">
                <a:solidFill>
                  <a:srgbClr val="03607A"/>
                </a:solidFill>
                <a:latin typeface="Calibri"/>
                <a:cs typeface="Calibri"/>
              </a:rPr>
              <a:t>...</a:t>
            </a:r>
            <a:r>
              <a:rPr sz="1500" dirty="0">
                <a:solidFill>
                  <a:srgbClr val="03607A"/>
                </a:solidFill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  <a:p>
            <a:pPr marL="413384" indent="-286385">
              <a:lnSpc>
                <a:spcPct val="100000"/>
              </a:lnSpc>
              <a:spcBef>
                <a:spcPts val="180"/>
              </a:spcBef>
              <a:buClr>
                <a:srgbClr val="0FCF9A"/>
              </a:buClr>
              <a:buSzPct val="60000"/>
              <a:buFont typeface="Wingdings 2"/>
              <a:buChar char=""/>
              <a:tabLst>
                <a:tab pos="414020" algn="l"/>
              </a:tabLst>
            </a:pPr>
            <a:r>
              <a:rPr sz="1500" spc="-30" dirty="0">
                <a:solidFill>
                  <a:srgbClr val="03607A"/>
                </a:solidFill>
                <a:latin typeface="Calibri"/>
                <a:cs typeface="Calibri"/>
              </a:rPr>
              <a:t>v</a:t>
            </a:r>
            <a:r>
              <a:rPr sz="1500" spc="-5" dirty="0">
                <a:solidFill>
                  <a:srgbClr val="03607A"/>
                </a:solidFill>
                <a:latin typeface="Calibri"/>
                <a:cs typeface="Calibri"/>
              </a:rPr>
              <a:t>o</a:t>
            </a:r>
            <a:r>
              <a:rPr sz="1500" dirty="0">
                <a:solidFill>
                  <a:srgbClr val="03607A"/>
                </a:solidFill>
                <a:latin typeface="Calibri"/>
                <a:cs typeface="Calibri"/>
              </a:rPr>
              <a:t>id</a:t>
            </a:r>
            <a:r>
              <a:rPr sz="1500" spc="-3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500" i="1" spc="-5" dirty="0">
                <a:solidFill>
                  <a:srgbClr val="03607A"/>
                </a:solidFill>
                <a:latin typeface="Calibri"/>
                <a:cs typeface="Calibri"/>
              </a:rPr>
              <a:t>operat</a:t>
            </a:r>
            <a:r>
              <a:rPr sz="1500" i="1" dirty="0">
                <a:solidFill>
                  <a:srgbClr val="03607A"/>
                </a:solidFill>
                <a:latin typeface="Calibri"/>
                <a:cs typeface="Calibri"/>
              </a:rPr>
              <a:t>i</a:t>
            </a:r>
            <a:r>
              <a:rPr sz="1500" i="1" spc="-5" dirty="0">
                <a:solidFill>
                  <a:srgbClr val="03607A"/>
                </a:solidFill>
                <a:latin typeface="Calibri"/>
                <a:cs typeface="Calibri"/>
              </a:rPr>
              <a:t>on</a:t>
            </a:r>
            <a:r>
              <a:rPr sz="1500" dirty="0">
                <a:solidFill>
                  <a:srgbClr val="03607A"/>
                </a:solidFill>
                <a:latin typeface="Calibri"/>
                <a:cs typeface="Calibri"/>
              </a:rPr>
              <a:t>(</a:t>
            </a:r>
            <a:r>
              <a:rPr sz="1500" i="1" spc="5" dirty="0">
                <a:solidFill>
                  <a:srgbClr val="03607A"/>
                </a:solidFill>
                <a:latin typeface="Calibri"/>
                <a:cs typeface="Calibri"/>
              </a:rPr>
              <a:t>..</a:t>
            </a:r>
            <a:r>
              <a:rPr sz="1500" i="1" dirty="0">
                <a:solidFill>
                  <a:srgbClr val="03607A"/>
                </a:solidFill>
                <a:latin typeface="Calibri"/>
                <a:cs typeface="Calibri"/>
              </a:rPr>
              <a:t>.</a:t>
            </a:r>
            <a:r>
              <a:rPr sz="1500" i="1" spc="-5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1500" spc="-4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500" spc="-15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1500" spc="-30" dirty="0">
                <a:solidFill>
                  <a:srgbClr val="03607A"/>
                </a:solidFill>
                <a:latin typeface="Calibri"/>
                <a:cs typeface="Calibri"/>
              </a:rPr>
              <a:t>tt</a:t>
            </a:r>
            <a:r>
              <a:rPr sz="1500" dirty="0">
                <a:solidFill>
                  <a:srgbClr val="03607A"/>
                </a:solidFill>
                <a:latin typeface="Calibri"/>
                <a:cs typeface="Calibri"/>
              </a:rPr>
              <a:t>ac</a:t>
            </a:r>
            <a:r>
              <a:rPr sz="1500" spc="5" dirty="0">
                <a:solidFill>
                  <a:srgbClr val="03607A"/>
                </a:solidFill>
                <a:latin typeface="Calibri"/>
                <a:cs typeface="Calibri"/>
              </a:rPr>
              <a:t>h</a:t>
            </a:r>
            <a:r>
              <a:rPr sz="1500" spc="-10" dirty="0">
                <a:solidFill>
                  <a:srgbClr val="03607A"/>
                </a:solidFill>
                <a:latin typeface="Calibri"/>
                <a:cs typeface="Calibri"/>
              </a:rPr>
              <a:t>me</a:t>
            </a:r>
            <a:r>
              <a:rPr sz="1500" spc="-20" dirty="0">
                <a:solidFill>
                  <a:srgbClr val="03607A"/>
                </a:solidFill>
                <a:latin typeface="Calibri"/>
                <a:cs typeface="Calibri"/>
              </a:rPr>
              <a:t>n</a:t>
            </a:r>
            <a:r>
              <a:rPr sz="1500" spc="-5" dirty="0">
                <a:solidFill>
                  <a:srgbClr val="03607A"/>
                </a:solidFill>
                <a:latin typeface="Calibri"/>
                <a:cs typeface="Calibri"/>
              </a:rPr>
              <a:t>t,</a:t>
            </a:r>
            <a:r>
              <a:rPr sz="1500" spc="-6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500" u="heavy" dirty="0">
                <a:solidFill>
                  <a:srgbClr val="F49000"/>
                </a:solidFill>
                <a:latin typeface="Calibri"/>
                <a:cs typeface="Calibri"/>
              </a:rPr>
              <a:t>C</a:t>
            </a:r>
            <a:r>
              <a:rPr sz="1500" u="heavy" spc="-5" dirty="0">
                <a:solidFill>
                  <a:srgbClr val="F49000"/>
                </a:solidFill>
                <a:latin typeface="Calibri"/>
                <a:cs typeface="Calibri"/>
              </a:rPr>
              <a:t>om</a:t>
            </a:r>
            <a:r>
              <a:rPr sz="1500" u="heavy" spc="5" dirty="0">
                <a:solidFill>
                  <a:srgbClr val="F49000"/>
                </a:solidFill>
                <a:latin typeface="Calibri"/>
                <a:cs typeface="Calibri"/>
              </a:rPr>
              <a:t>p</a:t>
            </a:r>
            <a:r>
              <a:rPr sz="1500" u="heavy" dirty="0">
                <a:solidFill>
                  <a:srgbClr val="F49000"/>
                </a:solidFill>
                <a:latin typeface="Calibri"/>
                <a:cs typeface="Calibri"/>
              </a:rPr>
              <a:t>l</a:t>
            </a:r>
            <a:r>
              <a:rPr sz="1500" u="heavy" spc="-25" dirty="0">
                <a:solidFill>
                  <a:srgbClr val="F49000"/>
                </a:solidFill>
                <a:latin typeface="Calibri"/>
                <a:cs typeface="Calibri"/>
              </a:rPr>
              <a:t>e</a:t>
            </a:r>
            <a:r>
              <a:rPr sz="1500" u="heavy" dirty="0">
                <a:solidFill>
                  <a:srgbClr val="F49000"/>
                </a:solidFill>
                <a:latin typeface="Calibri"/>
                <a:cs typeface="Calibri"/>
              </a:rPr>
              <a:t>ti</a:t>
            </a:r>
            <a:r>
              <a:rPr sz="1500" u="heavy" spc="-5" dirty="0">
                <a:solidFill>
                  <a:srgbClr val="F49000"/>
                </a:solidFill>
                <a:latin typeface="Calibri"/>
                <a:cs typeface="Calibri"/>
              </a:rPr>
              <a:t>o</a:t>
            </a:r>
            <a:r>
              <a:rPr sz="1500" u="heavy" dirty="0">
                <a:solidFill>
                  <a:srgbClr val="F49000"/>
                </a:solidFill>
                <a:latin typeface="Calibri"/>
                <a:cs typeface="Calibri"/>
              </a:rPr>
              <a:t>nHa</a:t>
            </a:r>
            <a:r>
              <a:rPr sz="1500" u="heavy" spc="5" dirty="0">
                <a:solidFill>
                  <a:srgbClr val="F49000"/>
                </a:solidFill>
                <a:latin typeface="Calibri"/>
                <a:cs typeface="Calibri"/>
              </a:rPr>
              <a:t>n</a:t>
            </a:r>
            <a:r>
              <a:rPr sz="1500" u="heavy" dirty="0">
                <a:solidFill>
                  <a:srgbClr val="F49000"/>
                </a:solidFill>
                <a:latin typeface="Calibri"/>
                <a:cs typeface="Calibri"/>
              </a:rPr>
              <a:t>dl</a:t>
            </a:r>
            <a:r>
              <a:rPr sz="1500" u="heavy" spc="-10" dirty="0">
                <a:solidFill>
                  <a:srgbClr val="F49000"/>
                </a:solidFill>
                <a:latin typeface="Calibri"/>
                <a:cs typeface="Calibri"/>
              </a:rPr>
              <a:t>e</a:t>
            </a:r>
            <a:r>
              <a:rPr sz="1500" u="heavy" spc="0" dirty="0">
                <a:solidFill>
                  <a:srgbClr val="F49000"/>
                </a:solidFill>
                <a:latin typeface="Calibri"/>
                <a:cs typeface="Calibri"/>
              </a:rPr>
              <a:t>r</a:t>
            </a:r>
            <a:r>
              <a:rPr sz="1500" spc="-5" dirty="0">
                <a:solidFill>
                  <a:srgbClr val="03607A"/>
                </a:solidFill>
                <a:latin typeface="Calibri"/>
                <a:cs typeface="Calibri"/>
              </a:rPr>
              <a:t>&lt;</a:t>
            </a:r>
            <a:r>
              <a:rPr sz="1500" spc="-125" dirty="0">
                <a:solidFill>
                  <a:srgbClr val="03607A"/>
                </a:solidFill>
                <a:latin typeface="Calibri"/>
                <a:cs typeface="Calibri"/>
              </a:rPr>
              <a:t>V</a:t>
            </a:r>
            <a:r>
              <a:rPr sz="1500" spc="-10" dirty="0">
                <a:solidFill>
                  <a:srgbClr val="03607A"/>
                </a:solidFill>
                <a:latin typeface="Calibri"/>
                <a:cs typeface="Calibri"/>
              </a:rPr>
              <a:t>,?</a:t>
            </a:r>
            <a:r>
              <a:rPr sz="1500" spc="-5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03607A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03607A"/>
                </a:solidFill>
                <a:latin typeface="Calibri"/>
                <a:cs typeface="Calibri"/>
              </a:rPr>
              <a:t>up</a:t>
            </a:r>
            <a:r>
              <a:rPr sz="1500" spc="-10" dirty="0">
                <a:solidFill>
                  <a:srgbClr val="03607A"/>
                </a:solidFill>
                <a:latin typeface="Calibri"/>
                <a:cs typeface="Calibri"/>
              </a:rPr>
              <a:t>er</a:t>
            </a:r>
            <a:r>
              <a:rPr sz="1500" spc="-4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500" spc="-20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1500" dirty="0">
                <a:solidFill>
                  <a:srgbClr val="03607A"/>
                </a:solidFill>
                <a:latin typeface="Calibri"/>
                <a:cs typeface="Calibri"/>
              </a:rPr>
              <a:t>&gt;</a:t>
            </a:r>
            <a:r>
              <a:rPr sz="1500" spc="-4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3607A"/>
                </a:solidFill>
                <a:latin typeface="Calibri"/>
                <a:cs typeface="Calibri"/>
              </a:rPr>
              <a:t>handl</a:t>
            </a:r>
            <a:r>
              <a:rPr sz="1500" spc="-10" dirty="0">
                <a:solidFill>
                  <a:srgbClr val="03607A"/>
                </a:solidFill>
                <a:latin typeface="Calibri"/>
                <a:cs typeface="Calibri"/>
              </a:rPr>
              <a:t>er)</a:t>
            </a:r>
            <a:endParaRPr sz="1500">
              <a:latin typeface="Calibri"/>
              <a:cs typeface="Calibri"/>
            </a:endParaRPr>
          </a:p>
          <a:p>
            <a:pPr marL="1565910">
              <a:lnSpc>
                <a:spcPts val="2965"/>
              </a:lnSpc>
              <a:spcBef>
                <a:spcPts val="245"/>
              </a:spcBef>
            </a:pP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2600" spc="-45" dirty="0">
                <a:solidFill>
                  <a:srgbClr val="03607A"/>
                </a:solidFill>
                <a:latin typeface="Calibri"/>
                <a:cs typeface="Calibri"/>
              </a:rPr>
              <a:t>s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ynch</a:t>
            </a:r>
            <a:r>
              <a:rPr sz="2600" spc="-55" dirty="0">
                <a:solidFill>
                  <a:srgbClr val="03607A"/>
                </a:solidFill>
                <a:latin typeface="Calibri"/>
                <a:cs typeface="Calibri"/>
              </a:rPr>
              <a:t>r</a:t>
            </a:r>
            <a:r>
              <a:rPr sz="2600" spc="-5" dirty="0">
                <a:solidFill>
                  <a:srgbClr val="03607A"/>
                </a:solidFill>
                <a:latin typeface="Calibri"/>
                <a:cs typeface="Calibri"/>
              </a:rPr>
              <a:t>on</a:t>
            </a:r>
            <a:r>
              <a:rPr sz="2600" spc="-15" dirty="0">
                <a:solidFill>
                  <a:srgbClr val="03607A"/>
                </a:solidFill>
                <a:latin typeface="Calibri"/>
                <a:cs typeface="Calibri"/>
              </a:rPr>
              <a:t>o</a:t>
            </a:r>
            <a:r>
              <a:rPr sz="2600" spc="-5" dirty="0">
                <a:solidFill>
                  <a:srgbClr val="03607A"/>
                </a:solidFill>
                <a:latin typeface="Calibri"/>
                <a:cs typeface="Calibri"/>
              </a:rPr>
              <a:t>usXXX</a:t>
            </a:r>
            <a:r>
              <a:rPr sz="2600" spc="-80" dirty="0">
                <a:solidFill>
                  <a:srgbClr val="03607A"/>
                </a:solidFill>
                <a:latin typeface="Calibri"/>
                <a:cs typeface="Calibri"/>
              </a:rPr>
              <a:t>X</a:t>
            </a:r>
            <a:r>
              <a:rPr sz="2600" spc="-5" dirty="0">
                <a:solidFill>
                  <a:srgbClr val="03607A"/>
                </a:solidFill>
                <a:latin typeface="Calibri"/>
                <a:cs typeface="Calibri"/>
              </a:rPr>
              <a:t>C</a:t>
            </a:r>
            <a:r>
              <a:rPr sz="2600" spc="-15" dirty="0">
                <a:solidFill>
                  <a:srgbClr val="03607A"/>
                </a:solidFill>
                <a:latin typeface="Calibri"/>
                <a:cs typeface="Calibri"/>
              </a:rPr>
              <a:t>h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an</a:t>
            </a:r>
            <a:r>
              <a:rPr sz="2600" spc="-15" dirty="0">
                <a:solidFill>
                  <a:srgbClr val="03607A"/>
                </a:solidFill>
                <a:latin typeface="Calibri"/>
                <a:cs typeface="Calibri"/>
              </a:rPr>
              <a:t>n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el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2965"/>
              </a:lnSpc>
            </a:pP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2600" spc="-45" dirty="0">
                <a:solidFill>
                  <a:srgbClr val="03607A"/>
                </a:solidFill>
                <a:latin typeface="Calibri"/>
                <a:cs typeface="Calibri"/>
              </a:rPr>
              <a:t>s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ynch</a:t>
            </a:r>
            <a:r>
              <a:rPr sz="2600" spc="-35" dirty="0">
                <a:solidFill>
                  <a:srgbClr val="03607A"/>
                </a:solidFill>
                <a:latin typeface="Calibri"/>
                <a:cs typeface="Calibri"/>
              </a:rPr>
              <a:t>r</a:t>
            </a:r>
            <a:r>
              <a:rPr sz="2600" spc="-5" dirty="0">
                <a:solidFill>
                  <a:srgbClr val="03607A"/>
                </a:solidFill>
                <a:latin typeface="Calibri"/>
                <a:cs typeface="Calibri"/>
              </a:rPr>
              <a:t>onou</a:t>
            </a:r>
            <a:r>
              <a:rPr sz="2600" spc="-20" dirty="0">
                <a:solidFill>
                  <a:srgbClr val="03607A"/>
                </a:solidFill>
                <a:latin typeface="Calibri"/>
                <a:cs typeface="Calibri"/>
              </a:rPr>
              <a:t>s</a:t>
            </a:r>
            <a:r>
              <a:rPr sz="2600" spc="-5" dirty="0">
                <a:solidFill>
                  <a:srgbClr val="03607A"/>
                </a:solidFill>
                <a:latin typeface="Calibri"/>
                <a:cs typeface="Calibri"/>
              </a:rPr>
              <a:t>Chann</a:t>
            </a:r>
            <a:r>
              <a:rPr sz="2600" spc="-2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2600" dirty="0">
                <a:solidFill>
                  <a:srgbClr val="03607A"/>
                </a:solidFill>
                <a:latin typeface="Calibri"/>
                <a:cs typeface="Calibri"/>
              </a:rPr>
              <a:t>l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140" y="3577837"/>
            <a:ext cx="232410" cy="257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6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6784" y="32003"/>
            <a:ext cx="4416552" cy="1200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49623" y="32003"/>
            <a:ext cx="858012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741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A</a:t>
            </a:r>
            <a:r>
              <a:rPr spc="-90" dirty="0"/>
              <a:t>s</a:t>
            </a:r>
            <a:r>
              <a:rPr spc="-20" dirty="0"/>
              <a:t>ynch</a:t>
            </a:r>
            <a:r>
              <a:rPr spc="-80" dirty="0"/>
              <a:t>r</a:t>
            </a:r>
            <a:r>
              <a:rPr spc="-30" dirty="0"/>
              <a:t>on</a:t>
            </a:r>
            <a:r>
              <a:rPr spc="-15" dirty="0"/>
              <a:t>o</a:t>
            </a:r>
            <a:r>
              <a:rPr spc="-30" dirty="0"/>
              <a:t>u</a:t>
            </a:r>
            <a:r>
              <a:rPr spc="-20" dirty="0"/>
              <a:t>s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20" dirty="0"/>
              <a:t>I/O</a:t>
            </a:r>
          </a:p>
        </p:txBody>
      </p:sp>
      <p:sp>
        <p:nvSpPr>
          <p:cNvPr id="14" name="object 14"/>
          <p:cNvSpPr/>
          <p:nvPr/>
        </p:nvSpPr>
        <p:spPr>
          <a:xfrm>
            <a:off x="368807" y="4495776"/>
            <a:ext cx="8458200" cy="2308860"/>
          </a:xfrm>
          <a:custGeom>
            <a:avLst/>
            <a:gdLst/>
            <a:ahLst/>
            <a:cxnLst/>
            <a:rect l="l" t="t" r="r" b="b"/>
            <a:pathLst>
              <a:path w="8458200" h="2308859">
                <a:moveTo>
                  <a:pt x="0" y="2308347"/>
                </a:moveTo>
                <a:lnTo>
                  <a:pt x="8458199" y="2308347"/>
                </a:lnTo>
                <a:lnTo>
                  <a:pt x="8458199" y="0"/>
                </a:lnTo>
                <a:lnTo>
                  <a:pt x="0" y="0"/>
                </a:lnTo>
                <a:lnTo>
                  <a:pt x="0" y="2308347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8807" y="4495776"/>
            <a:ext cx="8458200" cy="2308860"/>
          </a:xfrm>
          <a:custGeom>
            <a:avLst/>
            <a:gdLst/>
            <a:ahLst/>
            <a:cxnLst/>
            <a:rect l="l" t="t" r="r" b="b"/>
            <a:pathLst>
              <a:path w="8458200" h="2308859">
                <a:moveTo>
                  <a:pt x="0" y="2308347"/>
                </a:moveTo>
                <a:lnTo>
                  <a:pt x="8458199" y="2308347"/>
                </a:lnTo>
                <a:lnTo>
                  <a:pt x="8458199" y="0"/>
                </a:lnTo>
                <a:lnTo>
                  <a:pt x="0" y="0"/>
                </a:lnTo>
                <a:lnTo>
                  <a:pt x="0" y="2308347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6356" y="4568188"/>
            <a:ext cx="5928995" cy="2179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13995">
              <a:lnSpc>
                <a:spcPct val="100000"/>
              </a:lnSpc>
            </a:pP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6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hs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;͞/ho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ŵ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/den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iz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/d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opb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/G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ed.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");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ynch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onousF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leChan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600" spc="-35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ynch</a:t>
            </a:r>
            <a:r>
              <a:rPr sz="1600" spc="-4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onousF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leChan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ne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.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ope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(p</a:t>
            </a: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uf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buf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uf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024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1600">
              <a:latin typeface="Calibri"/>
              <a:cs typeface="Calibri"/>
            </a:endParaRPr>
          </a:p>
          <a:p>
            <a:pPr marL="12700" marR="72898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Fu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esult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ch.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ead(bu</a:t>
            </a:r>
            <a:r>
              <a:rPr sz="1600" spc="-1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/</a:t>
            </a: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/</a:t>
            </a:r>
            <a:r>
              <a:rPr sz="1600" spc="-4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ead</a:t>
            </a:r>
            <a:r>
              <a:rPr sz="1600" spc="-2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doe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1600" spc="-3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no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2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b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ock</a:t>
            </a:r>
            <a:r>
              <a:rPr sz="1600" spc="-1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esul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t.i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sDon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e(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195580">
              <a:lnSpc>
                <a:spcPct val="100000"/>
              </a:lnSpc>
            </a:pP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ys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tln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;͞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soŵ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Ŷg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else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wh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Ŷg</a:t>
            </a:r>
            <a:r>
              <a:rPr sz="1600" spc="-325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sz="1600" spc="-810" dirty="0">
                <a:solidFill>
                  <a:srgbClr val="FFFFFF"/>
                </a:solidFill>
                <a:latin typeface="Calibri"/>
                <a:cs typeface="Calibri"/>
              </a:rPr>
              <a:t>Ϳ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ys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esul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//Fu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u</a:t>
            </a:r>
            <a:r>
              <a:rPr sz="1600" spc="-4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0" dirty="0">
                <a:solidFill>
                  <a:srgbClr val="DBF5F9"/>
                </a:solidFill>
                <a:latin typeface="Calibri"/>
                <a:cs typeface="Calibri"/>
              </a:rPr>
              <a:t>.</a:t>
            </a: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g</a:t>
            </a:r>
            <a:r>
              <a:rPr sz="1600" spc="-2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wi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b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ock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ch.c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lose();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1140" y="1576183"/>
            <a:ext cx="7668259" cy="153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4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4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4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4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115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1800" spc="-90" dirty="0">
                <a:solidFill>
                  <a:srgbClr val="03607A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03607A"/>
                </a:solidFill>
                <a:latin typeface="Calibri"/>
                <a:cs typeface="Calibri"/>
              </a:rPr>
              <a:t>t</a:t>
            </a:r>
            <a:r>
              <a:rPr sz="1800" spc="-20" dirty="0">
                <a:solidFill>
                  <a:srgbClr val="03607A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03607A"/>
                </a:solidFill>
                <a:latin typeface="Calibri"/>
                <a:cs typeface="Calibri"/>
              </a:rPr>
              <a:t>h</a:t>
            </a:r>
            <a:r>
              <a:rPr sz="1800" spc="-45" dirty="0">
                <a:solidFill>
                  <a:srgbClr val="03607A"/>
                </a:solidFill>
                <a:latin typeface="Calibri"/>
                <a:cs typeface="Calibri"/>
              </a:rPr>
              <a:t>K</a:t>
            </a:r>
            <a:r>
              <a:rPr sz="1800" spc="-2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03607A"/>
                </a:solidFill>
                <a:latin typeface="Calibri"/>
                <a:cs typeface="Calibri"/>
              </a:rPr>
              <a:t>y</a:t>
            </a:r>
            <a:r>
              <a:rPr sz="1800" spc="-3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03607A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03607A"/>
                </a:solidFill>
                <a:latin typeface="Calibri"/>
                <a:cs typeface="Calibri"/>
              </a:rPr>
              <a:t>gi</a:t>
            </a:r>
            <a:r>
              <a:rPr sz="1800" spc="-20" dirty="0">
                <a:solidFill>
                  <a:srgbClr val="03607A"/>
                </a:solidFill>
                <a:latin typeface="Calibri"/>
                <a:cs typeface="Calibri"/>
              </a:rPr>
              <a:t>s</a:t>
            </a:r>
            <a:r>
              <a:rPr sz="1800" spc="-40" dirty="0">
                <a:solidFill>
                  <a:srgbClr val="03607A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03607A"/>
                </a:solidFill>
                <a:latin typeface="Calibri"/>
                <a:cs typeface="Calibri"/>
              </a:rPr>
              <a:t>er</a:t>
            </a:r>
            <a:r>
              <a:rPr sz="1800" spc="-15" dirty="0">
                <a:solidFill>
                  <a:srgbClr val="03607A"/>
                </a:solidFill>
                <a:latin typeface="Calibri"/>
                <a:cs typeface="Calibri"/>
              </a:rPr>
              <a:t>(</a:t>
            </a:r>
            <a:r>
              <a:rPr sz="1800" spc="-90" dirty="0">
                <a:solidFill>
                  <a:srgbClr val="03607A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03607A"/>
                </a:solidFill>
                <a:latin typeface="Calibri"/>
                <a:cs typeface="Calibri"/>
              </a:rPr>
              <a:t>t</a:t>
            </a:r>
            <a:r>
              <a:rPr sz="1800" spc="-20" dirty="0">
                <a:solidFill>
                  <a:srgbClr val="03607A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03607A"/>
                </a:solidFill>
                <a:latin typeface="Calibri"/>
                <a:cs typeface="Calibri"/>
              </a:rPr>
              <a:t>hS</a:t>
            </a:r>
            <a:r>
              <a:rPr sz="1800" spc="5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03607A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03607A"/>
                </a:solidFill>
                <a:latin typeface="Calibri"/>
                <a:cs typeface="Calibri"/>
              </a:rPr>
              <a:t>vi</a:t>
            </a:r>
            <a:r>
              <a:rPr sz="1800" spc="-20" dirty="0">
                <a:solidFill>
                  <a:srgbClr val="03607A"/>
                </a:solidFill>
                <a:latin typeface="Calibri"/>
                <a:cs typeface="Calibri"/>
              </a:rPr>
              <a:t>c</a:t>
            </a:r>
            <a:r>
              <a:rPr sz="1800" spc="-1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03607A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03607A"/>
                </a:solidFill>
                <a:latin typeface="Calibri"/>
                <a:cs typeface="Calibri"/>
              </a:rPr>
              <a:t>t</a:t>
            </a:r>
            <a:r>
              <a:rPr sz="1800" spc="-20" dirty="0">
                <a:solidFill>
                  <a:srgbClr val="03607A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03607A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1800" spc="-170" dirty="0">
                <a:solidFill>
                  <a:srgbClr val="03607A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03607A"/>
                </a:solidFill>
                <a:latin typeface="Calibri"/>
                <a:cs typeface="Calibri"/>
              </a:rPr>
              <a:t>,</a:t>
            </a:r>
            <a:r>
              <a:rPr sz="1800" spc="-2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03607A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03607A"/>
                </a:solidFill>
                <a:latin typeface="Calibri"/>
                <a:cs typeface="Calibri"/>
              </a:rPr>
              <a:t>t</a:t>
            </a:r>
            <a:r>
              <a:rPr sz="1800" spc="-20" dirty="0">
                <a:solidFill>
                  <a:srgbClr val="03607A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03607A"/>
                </a:solidFill>
                <a:latin typeface="Calibri"/>
                <a:cs typeface="Calibri"/>
              </a:rPr>
              <a:t>h</a:t>
            </a:r>
            <a:r>
              <a:rPr sz="1800" spc="-4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03607A"/>
                </a:solidFill>
                <a:latin typeface="Calibri"/>
                <a:cs typeface="Calibri"/>
              </a:rPr>
              <a:t>v</a:t>
            </a:r>
            <a:r>
              <a:rPr sz="1800" spc="-1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03607A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03607A"/>
                </a:solidFill>
                <a:latin typeface="Calibri"/>
                <a:cs typeface="Calibri"/>
              </a:rPr>
              <a:t>t.K</a:t>
            </a:r>
            <a:r>
              <a:rPr sz="1800" spc="-10" dirty="0">
                <a:solidFill>
                  <a:srgbClr val="03607A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03607A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03607A"/>
                </a:solidFill>
                <a:latin typeface="Calibri"/>
                <a:cs typeface="Calibri"/>
              </a:rPr>
              <a:t>d&lt;</a:t>
            </a:r>
            <a:r>
              <a:rPr sz="1800" spc="5" dirty="0">
                <a:solidFill>
                  <a:srgbClr val="03607A"/>
                </a:solidFill>
                <a:latin typeface="Calibri"/>
                <a:cs typeface="Calibri"/>
              </a:rPr>
              <a:t>?</a:t>
            </a:r>
            <a:r>
              <a:rPr sz="1800" dirty="0">
                <a:solidFill>
                  <a:srgbClr val="03607A"/>
                </a:solidFill>
                <a:latin typeface="Calibri"/>
                <a:cs typeface="Calibri"/>
              </a:rPr>
              <a:t>&gt;.</a:t>
            </a:r>
            <a:r>
              <a:rPr sz="1800" spc="-5" dirty="0">
                <a:solidFill>
                  <a:srgbClr val="03607A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03607A"/>
                </a:solidFill>
                <a:latin typeface="Calibri"/>
                <a:cs typeface="Calibri"/>
              </a:rPr>
              <a:t>.</a:t>
            </a:r>
            <a:r>
              <a:rPr sz="1800" spc="-6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03607A"/>
                </a:solidFill>
                <a:latin typeface="Calibri"/>
                <a:cs typeface="Calibri"/>
              </a:rPr>
              <a:t>ev</a:t>
            </a:r>
            <a:r>
              <a:rPr sz="1800" spc="-10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03607A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03607A"/>
                </a:solidFill>
                <a:latin typeface="Calibri"/>
                <a:cs typeface="Calibri"/>
              </a:rPr>
              <a:t>ts)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1140" y="3214249"/>
            <a:ext cx="591820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8415" algn="r">
              <a:lnSpc>
                <a:spcPct val="100000"/>
              </a:lnSpc>
            </a:pPr>
            <a:r>
              <a:rPr sz="850" spc="-9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8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4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400">
              <a:latin typeface="Wingdings 2"/>
              <a:cs typeface="Wingdings 2"/>
            </a:endParaRPr>
          </a:p>
          <a:p>
            <a:pPr marR="5080" algn="r">
              <a:lnSpc>
                <a:spcPct val="100000"/>
              </a:lnSpc>
              <a:spcBef>
                <a:spcPts val="1185"/>
              </a:spcBef>
            </a:pPr>
            <a:r>
              <a:rPr sz="950" spc="-8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950">
              <a:latin typeface="Wingdings 2"/>
              <a:cs typeface="Wingdings 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1731" y="134112"/>
            <a:ext cx="2392680" cy="1316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0595" y="134112"/>
            <a:ext cx="2446020" cy="1316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52800" y="134112"/>
            <a:ext cx="940307" cy="1316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7716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50" dirty="0"/>
              <a:t>W</a:t>
            </a:r>
            <a:r>
              <a:rPr sz="4400" spc="-40" dirty="0"/>
              <a:t>a</a:t>
            </a:r>
            <a:r>
              <a:rPr sz="4400" spc="-50" dirty="0"/>
              <a:t>t</a:t>
            </a:r>
            <a:r>
              <a:rPr sz="4400" dirty="0"/>
              <a:t>ch</a:t>
            </a:r>
            <a:r>
              <a:rPr sz="4400" spc="-114" dirty="0">
                <a:latin typeface="Times New Roman"/>
                <a:cs typeface="Times New Roman"/>
              </a:rPr>
              <a:t> </a:t>
            </a:r>
            <a:r>
              <a:rPr sz="4400" spc="-5" dirty="0"/>
              <a:t>Se</a:t>
            </a:r>
            <a:r>
              <a:rPr sz="4400" spc="45" dirty="0"/>
              <a:t>r</a:t>
            </a:r>
            <a:r>
              <a:rPr sz="4400" dirty="0"/>
              <a:t>vice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9936" y="4190940"/>
            <a:ext cx="8458200" cy="2462530"/>
          </a:xfrm>
          <a:prstGeom prst="rect">
            <a:avLst/>
          </a:prstGeom>
          <a:solidFill>
            <a:srgbClr val="009CD9"/>
          </a:solidFill>
          <a:ln w="25399">
            <a:solidFill>
              <a:srgbClr val="00719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5605">
              <a:lnSpc>
                <a:spcPct val="100000"/>
              </a:lnSpc>
            </a:pP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"C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/Use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z/D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/"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400">
              <a:latin typeface="Calibri"/>
              <a:cs typeface="Calibri"/>
            </a:endParaRPr>
          </a:p>
          <a:p>
            <a:pPr marL="395605" marR="3281045">
              <a:lnSpc>
                <a:spcPct val="100000"/>
              </a:lnSpc>
            </a:pPr>
            <a:r>
              <a:rPr sz="1400" spc="-50" dirty="0">
                <a:solidFill>
                  <a:srgbClr val="DBF5F9"/>
                </a:solidFill>
                <a:latin typeface="Calibri"/>
                <a:cs typeface="Calibri"/>
              </a:rPr>
              <a:t>W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ch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Se</a:t>
            </a:r>
            <a:r>
              <a:rPr sz="1400" spc="1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vice</a:t>
            </a:r>
            <a:r>
              <a:rPr sz="1400" spc="-3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w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ch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er</a:t>
            </a:r>
            <a:r>
              <a:rPr sz="1400" spc="-4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=</a:t>
            </a:r>
            <a:r>
              <a:rPr sz="1400" spc="-4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h</a:t>
            </a:r>
            <a:r>
              <a:rPr sz="1400" spc="15" dirty="0">
                <a:solidFill>
                  <a:srgbClr val="DBF5F9"/>
                </a:solidFill>
                <a:latin typeface="Calibri"/>
                <a:cs typeface="Calibri"/>
              </a:rPr>
              <a:t>.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ge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tFile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y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m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()</a:t>
            </a:r>
            <a:r>
              <a:rPr sz="1400" spc="5" dirty="0">
                <a:solidFill>
                  <a:srgbClr val="DBF5F9"/>
                </a:solidFill>
                <a:latin typeface="Calibri"/>
                <a:cs typeface="Calibri"/>
              </a:rPr>
              <a:t>.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w</a:t>
            </a:r>
            <a:r>
              <a:rPr sz="1400" spc="-45" dirty="0">
                <a:solidFill>
                  <a:srgbClr val="DBF5F9"/>
                </a:solidFill>
                <a:latin typeface="Calibri"/>
                <a:cs typeface="Calibri"/>
              </a:rPr>
              <a:t>W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ch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Se</a:t>
            </a:r>
            <a:r>
              <a:rPr sz="1400" spc="1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vic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();</a:t>
            </a:r>
            <a:r>
              <a:rPr sz="1400" spc="-1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e)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553720">
              <a:lnSpc>
                <a:spcPct val="100000"/>
              </a:lnSpc>
            </a:pP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.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er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(w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ch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12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,</a:t>
            </a:r>
            <a:r>
              <a:rPr sz="1400" spc="-2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nd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d</a:t>
            </a:r>
            <a:r>
              <a:rPr sz="1400" spc="-50" dirty="0">
                <a:solidFill>
                  <a:srgbClr val="DBF5F9"/>
                </a:solidFill>
                <a:latin typeface="Calibri"/>
                <a:cs typeface="Calibri"/>
              </a:rPr>
              <a:t>W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ch</a:t>
            </a:r>
            <a:r>
              <a:rPr sz="1400" spc="-4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tKi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DBF5F9"/>
                </a:solidFill>
                <a:latin typeface="Calibri"/>
                <a:cs typeface="Calibri"/>
              </a:rPr>
              <a:t>.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ENT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Y_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);</a:t>
            </a:r>
            <a:endParaRPr sz="1400">
              <a:latin typeface="Calibri"/>
              <a:cs typeface="Calibri"/>
            </a:endParaRPr>
          </a:p>
          <a:p>
            <a:pPr marL="553720">
              <a:lnSpc>
                <a:spcPct val="100000"/>
              </a:lnSpc>
            </a:pPr>
            <a:r>
              <a:rPr sz="1400" spc="-55" dirty="0">
                <a:solidFill>
                  <a:srgbClr val="DBF5F9"/>
                </a:solidFill>
                <a:latin typeface="Calibri"/>
                <a:cs typeface="Calibri"/>
              </a:rPr>
              <a:t>W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ch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K</a:t>
            </a:r>
            <a:r>
              <a:rPr sz="1400" spc="-2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y</a:t>
            </a:r>
            <a:r>
              <a:rPr sz="1400" spc="-2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55" dirty="0">
                <a:solidFill>
                  <a:srgbClr val="DBF5F9"/>
                </a:solidFill>
                <a:latin typeface="Calibri"/>
                <a:cs typeface="Calibri"/>
              </a:rPr>
              <a:t>k</a:t>
            </a:r>
            <a:r>
              <a:rPr sz="1400" spc="-2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y</a:t>
            </a:r>
            <a:r>
              <a:rPr sz="1400" spc="-2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=</a:t>
            </a:r>
            <a:r>
              <a:rPr sz="1400" spc="-4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w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ch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14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spc="-20" dirty="0">
                <a:solidFill>
                  <a:srgbClr val="DBF5F9"/>
                </a:solidFill>
                <a:latin typeface="Calibri"/>
                <a:cs typeface="Calibri"/>
              </a:rPr>
              <a:t>.t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55" dirty="0">
                <a:solidFill>
                  <a:srgbClr val="DBF5F9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()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;</a:t>
            </a:r>
            <a:r>
              <a:rPr sz="140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7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/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/</a:t>
            </a:r>
            <a:r>
              <a:rPr sz="1400" spc="-4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oc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k</a:t>
            </a:r>
            <a:r>
              <a:rPr sz="1400" spc="-4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spc="-6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v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553720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9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()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714375" marR="3061970">
              <a:lnSpc>
                <a:spcPct val="100000"/>
              </a:lnSpc>
            </a:pP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()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out.pr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n(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"File</a:t>
            </a:r>
            <a:r>
              <a:rPr sz="1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tri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());</a:t>
            </a:r>
            <a:endParaRPr sz="1400">
              <a:latin typeface="Calibri"/>
              <a:cs typeface="Calibri"/>
            </a:endParaRPr>
          </a:p>
          <a:p>
            <a:pPr marL="55372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553720">
              <a:lnSpc>
                <a:spcPct val="100000"/>
              </a:lnSpc>
            </a:pP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9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();</a:t>
            </a:r>
            <a:endParaRPr sz="1400">
              <a:latin typeface="Calibri"/>
              <a:cs typeface="Calibri"/>
            </a:endParaRPr>
          </a:p>
          <a:p>
            <a:pPr marL="39560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800" y="1600190"/>
            <a:ext cx="8610600" cy="3927475"/>
          </a:xfrm>
          <a:prstGeom prst="rect">
            <a:avLst/>
          </a:prstGeom>
          <a:solidFill>
            <a:srgbClr val="009CD9"/>
          </a:solidFill>
          <a:ln w="25399">
            <a:solidFill>
              <a:srgbClr val="00719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art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endParaRPr sz="1400">
              <a:latin typeface="Calibri"/>
              <a:cs typeface="Calibri"/>
            </a:endParaRPr>
          </a:p>
          <a:p>
            <a:pPr marL="2159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iles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alkF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400" spc="-8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mp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leF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leV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is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o</a:t>
            </a:r>
            <a:r>
              <a:rPr sz="1400" spc="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&lt;</a:t>
            </a:r>
            <a:r>
              <a:rPr sz="1400" spc="-35" dirty="0">
                <a:solidFill>
                  <a:srgbClr val="DBF5F9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&gt;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)</a:t>
            </a:r>
            <a:r>
              <a:rPr sz="1400" spc="-2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33464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pub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lic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esu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vi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itFile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ile,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BasicF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tri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53276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iles.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400">
              <a:latin typeface="Calibri"/>
              <a:cs typeface="Calibri"/>
            </a:endParaRPr>
          </a:p>
          <a:p>
            <a:pPr marL="532765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rn</a:t>
            </a:r>
            <a:r>
              <a:rPr sz="1400" spc="-2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ile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es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lt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.</a:t>
            </a:r>
            <a:r>
              <a:rPr sz="1400" spc="-20" dirty="0">
                <a:solidFill>
                  <a:srgbClr val="DBF5F9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NU</a:t>
            </a:r>
            <a:r>
              <a:rPr sz="1400" spc="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400">
              <a:latin typeface="Calibri"/>
              <a:cs typeface="Calibri"/>
            </a:endParaRPr>
          </a:p>
          <a:p>
            <a:pPr marL="374015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532765" marR="2087880" indent="-159385">
              <a:lnSpc>
                <a:spcPct val="12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pub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lic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tDi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e)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ll)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69151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iles.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400">
              <a:latin typeface="Calibri"/>
              <a:cs typeface="Calibri"/>
            </a:endParaRPr>
          </a:p>
          <a:p>
            <a:pPr marL="691515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rn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400">
              <a:latin typeface="Calibri"/>
              <a:cs typeface="Calibri"/>
            </a:endParaRPr>
          </a:p>
          <a:p>
            <a:pPr marL="532765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651510" marR="5953760" indent="39370">
              <a:lnSpc>
                <a:spcPct val="12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ailed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e;</a:t>
            </a:r>
            <a:endParaRPr sz="1400">
              <a:latin typeface="Calibri"/>
              <a:cs typeface="Calibri"/>
            </a:endParaRPr>
          </a:p>
          <a:p>
            <a:pPr marL="532765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37401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3070860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98776" y="149352"/>
            <a:ext cx="940307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F</a:t>
            </a:r>
            <a:r>
              <a:rPr sz="4400" dirty="0"/>
              <a:t>ileV</a:t>
            </a:r>
            <a:r>
              <a:rPr sz="4400" spc="-5" dirty="0"/>
              <a:t>is</a:t>
            </a:r>
            <a:r>
              <a:rPr sz="4400" dirty="0"/>
              <a:t>i</a:t>
            </a:r>
            <a:r>
              <a:rPr sz="4400" spc="-60" dirty="0"/>
              <a:t>t</a:t>
            </a:r>
            <a:r>
              <a:rPr sz="4400" spc="-5" dirty="0"/>
              <a:t>or</a:t>
            </a:r>
            <a:endParaRPr sz="4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7200" y="1600206"/>
            <a:ext cx="8229600" cy="1859280"/>
          </a:xfrm>
          <a:prstGeom prst="rect">
            <a:avLst/>
          </a:prstGeom>
          <a:solidFill>
            <a:srgbClr val="009CD9"/>
          </a:solidFill>
          <a:ln w="25399">
            <a:solidFill>
              <a:srgbClr val="00719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1515" marR="1155065" indent="-198120">
              <a:lnSpc>
                <a:spcPct val="12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iles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alkF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400" spc="-8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"C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/Use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z/Do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s")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leV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pub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lic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visitFile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ile,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BasicF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tri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851535" marR="3812540">
              <a:lnSpc>
                <a:spcPct val="120000"/>
              </a:lnSpc>
            </a:pP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Str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g</a:t>
            </a:r>
            <a:r>
              <a:rPr sz="1400" spc="-4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ile</a:t>
            </a:r>
            <a:r>
              <a:rPr sz="1400" spc="-6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y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3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=</a:t>
            </a:r>
            <a:r>
              <a:rPr sz="1400" spc="-4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iles.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ob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eC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DBF5F9"/>
                </a:solidFill>
                <a:latin typeface="Calibri"/>
                <a:cs typeface="Calibri"/>
              </a:rPr>
              <a:t>nt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7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y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(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ile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)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;</a:t>
            </a:r>
            <a:r>
              <a:rPr sz="140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out.pr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tl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tri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":"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rn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400">
              <a:latin typeface="Calibri"/>
              <a:cs typeface="Calibri"/>
            </a:endParaRPr>
          </a:p>
          <a:p>
            <a:pPr marL="691515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53276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});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4668012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95928" y="149352"/>
            <a:ext cx="940307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F</a:t>
            </a:r>
            <a:r>
              <a:rPr sz="4400" dirty="0"/>
              <a:t>ile</a:t>
            </a:r>
            <a:r>
              <a:rPr sz="4400" spc="-210" dirty="0"/>
              <a:t>T</a:t>
            </a:r>
            <a:r>
              <a:rPr sz="4400" dirty="0"/>
              <a:t>ypeDe</a:t>
            </a:r>
            <a:r>
              <a:rPr sz="4400" spc="-65" dirty="0"/>
              <a:t>t</a:t>
            </a:r>
            <a:r>
              <a:rPr sz="4400" dirty="0"/>
              <a:t>ec</a:t>
            </a:r>
            <a:r>
              <a:rPr sz="4400" spc="-50" dirty="0"/>
              <a:t>t</a:t>
            </a:r>
            <a:r>
              <a:rPr sz="4400" spc="-5" dirty="0"/>
              <a:t>or</a:t>
            </a:r>
            <a:endParaRPr sz="4400"/>
          </a:p>
        </p:txBody>
      </p:sp>
      <p:sp>
        <p:nvSpPr>
          <p:cNvPr id="12" name="object 12"/>
          <p:cNvSpPr txBox="1"/>
          <p:nvPr/>
        </p:nvSpPr>
        <p:spPr>
          <a:xfrm>
            <a:off x="457200" y="3657539"/>
            <a:ext cx="8229600" cy="1083945"/>
          </a:xfrm>
          <a:prstGeom prst="rect">
            <a:avLst/>
          </a:prstGeom>
          <a:solidFill>
            <a:srgbClr val="009CD9"/>
          </a:solidFill>
          <a:ln w="25399">
            <a:solidFill>
              <a:srgbClr val="00719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Ou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pu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t:</a:t>
            </a:r>
            <a:endParaRPr sz="1400">
              <a:latin typeface="Calibri"/>
              <a:cs typeface="Calibri"/>
            </a:endParaRPr>
          </a:p>
          <a:p>
            <a:pPr marL="215900" marR="1736725">
              <a:lnSpc>
                <a:spcPct val="12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C:\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\De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z\D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ownloa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\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-0.2.1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on/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sdo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C:\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\De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z\D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ownloa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\P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lan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B-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eg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C:\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\De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z\D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ownloa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\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-U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e.p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f:a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pdf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9740" y="1654830"/>
            <a:ext cx="26352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21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100">
              <a:latin typeface="Wingdings 2"/>
              <a:cs typeface="Wingdings 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2571129"/>
            <a:ext cx="7233284" cy="3951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ct val="100000"/>
              </a:lnSpc>
            </a:pPr>
            <a:r>
              <a:rPr sz="1550" spc="-15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5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930"/>
              </a:spcBef>
            </a:pPr>
            <a:r>
              <a:rPr sz="1550" spc="-15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5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930"/>
              </a:spcBef>
            </a:pPr>
            <a:r>
              <a:rPr sz="1550" spc="-15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550">
              <a:latin typeface="Wingdings 2"/>
              <a:cs typeface="Wingdings 2"/>
            </a:endParaRPr>
          </a:p>
          <a:p>
            <a:pPr marL="756285" indent="-286385">
              <a:lnSpc>
                <a:spcPct val="100000"/>
              </a:lnSpc>
              <a:spcBef>
                <a:spcPts val="520"/>
              </a:spcBef>
              <a:buClr>
                <a:srgbClr val="0FCF9A"/>
              </a:buClr>
              <a:buSzPct val="59615"/>
              <a:buFont typeface="Wingdings 2"/>
              <a:buChar char="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X</a:t>
            </a:r>
            <a:r>
              <a:rPr sz="2600" spc="-30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ender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app</a:t>
            </a:r>
            <a:r>
              <a:rPr sz="2600" spc="-5" dirty="0">
                <a:latin typeface="Calibri"/>
                <a:cs typeface="Calibri"/>
              </a:rPr>
              <a:t>l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20" dirty="0">
                <a:latin typeface="Calibri"/>
                <a:cs typeface="Calibri"/>
              </a:rPr>
              <a:t>c</a:t>
            </a:r>
            <a:r>
              <a:rPr sz="2600" spc="-25" dirty="0">
                <a:latin typeface="Calibri"/>
                <a:cs typeface="Calibri"/>
              </a:rPr>
              <a:t>a</a:t>
            </a:r>
            <a:r>
              <a:rPr sz="2600" dirty="0">
                <a:latin typeface="Calibri"/>
                <a:cs typeface="Calibri"/>
              </a:rPr>
              <a:t>ti</a:t>
            </a:r>
            <a:r>
              <a:rPr sz="2600" spc="-5" dirty="0">
                <a:latin typeface="Calibri"/>
                <a:cs typeface="Calibri"/>
              </a:rPr>
              <a:t>on</a:t>
            </a:r>
            <a:r>
              <a:rPr sz="2600" dirty="0">
                <a:latin typeface="Calibri"/>
                <a:cs typeface="Calibri"/>
              </a:rPr>
              <a:t>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5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spc="-25" dirty="0">
                <a:latin typeface="Calibri"/>
                <a:cs typeface="Calibri"/>
              </a:rPr>
              <a:t>a</a:t>
            </a:r>
            <a:r>
              <a:rPr sz="2600" dirty="0">
                <a:latin typeface="Calibri"/>
                <a:cs typeface="Calibri"/>
              </a:rPr>
              <a:t>ti</a:t>
            </a:r>
            <a:r>
              <a:rPr sz="2600" spc="-20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X1</a:t>
            </a:r>
            <a:r>
              <a:rPr sz="2600" dirty="0">
                <a:latin typeface="Calibri"/>
                <a:cs typeface="Calibri"/>
              </a:rPr>
              <a:t>1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app</a:t>
            </a:r>
            <a:r>
              <a:rPr sz="2600" spc="-5" dirty="0">
                <a:latin typeface="Calibri"/>
                <a:cs typeface="Calibri"/>
              </a:rPr>
              <a:t>l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20" dirty="0">
                <a:latin typeface="Calibri"/>
                <a:cs typeface="Calibri"/>
              </a:rPr>
              <a:t>c</a:t>
            </a:r>
            <a:r>
              <a:rPr sz="2600" spc="-25" dirty="0">
                <a:latin typeface="Calibri"/>
                <a:cs typeface="Calibri"/>
              </a:rPr>
              <a:t>a</a:t>
            </a:r>
            <a:r>
              <a:rPr sz="2600" dirty="0">
                <a:latin typeface="Calibri"/>
                <a:cs typeface="Calibri"/>
              </a:rPr>
              <a:t>ti</a:t>
            </a:r>
            <a:r>
              <a:rPr sz="2600" spc="-5" dirty="0">
                <a:latin typeface="Calibri"/>
                <a:cs typeface="Calibri"/>
              </a:rPr>
              <a:t>ons</a:t>
            </a:r>
            <a:endParaRPr sz="2600">
              <a:latin typeface="Calibri"/>
              <a:cs typeface="Calibri"/>
            </a:endParaRPr>
          </a:p>
          <a:p>
            <a:pPr marL="756285" indent="-286385">
              <a:lnSpc>
                <a:spcPts val="2965"/>
              </a:lnSpc>
              <a:spcBef>
                <a:spcPts val="315"/>
              </a:spcBef>
              <a:buClr>
                <a:srgbClr val="0FCF9A"/>
              </a:buClr>
              <a:buSzPct val="59615"/>
              <a:buFont typeface="Wingdings 2"/>
              <a:buChar char="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Othe</a:t>
            </a:r>
            <a:r>
              <a:rPr sz="2600" dirty="0">
                <a:latin typeface="Calibri"/>
                <a:cs typeface="Calibri"/>
              </a:rPr>
              <a:t>r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GUI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li</a:t>
            </a:r>
            <a:r>
              <a:rPr sz="2600" spc="-5" dirty="0">
                <a:latin typeface="Calibri"/>
                <a:cs typeface="Calibri"/>
              </a:rPr>
              <a:t>b</a:t>
            </a:r>
            <a:r>
              <a:rPr sz="2600" spc="-45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aries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5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al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o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us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dirty="0">
                <a:latin typeface="Calibri"/>
                <a:cs typeface="Calibri"/>
              </a:rPr>
              <a:t>g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X</a:t>
            </a:r>
            <a:r>
              <a:rPr sz="2600" spc="-35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ender</a:t>
            </a:r>
            <a:r>
              <a:rPr sz="2600" spc="-110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Calibri"/>
                <a:cs typeface="Calibri"/>
              </a:rPr>
              <a:t>f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r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2D</a:t>
            </a:r>
            <a:endParaRPr sz="2600">
              <a:latin typeface="Calibri"/>
              <a:cs typeface="Calibri"/>
            </a:endParaRPr>
          </a:p>
          <a:p>
            <a:pPr marL="756285">
              <a:lnSpc>
                <a:spcPts val="2965"/>
              </a:lnSpc>
            </a:pPr>
            <a:r>
              <a:rPr sz="2600" spc="-25" dirty="0">
                <a:latin typeface="Calibri"/>
                <a:cs typeface="Calibri"/>
              </a:rPr>
              <a:t>e</a:t>
            </a:r>
            <a:r>
              <a:rPr sz="2600" spc="-30" dirty="0">
                <a:latin typeface="Calibri"/>
                <a:cs typeface="Calibri"/>
              </a:rPr>
              <a:t>f</a:t>
            </a:r>
            <a:r>
              <a:rPr sz="2600" spc="-65" dirty="0">
                <a:latin typeface="Calibri"/>
                <a:cs typeface="Calibri"/>
              </a:rPr>
              <a:t>f</a:t>
            </a:r>
            <a:r>
              <a:rPr sz="2600" dirty="0">
                <a:latin typeface="Calibri"/>
                <a:cs typeface="Calibri"/>
              </a:rPr>
              <a:t>ects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90"/>
              </a:spcBef>
            </a:pPr>
            <a:r>
              <a:rPr sz="1250" spc="-150" dirty="0">
                <a:solidFill>
                  <a:srgbClr val="7BCA61"/>
                </a:solidFill>
                <a:latin typeface="Wingdings 2"/>
                <a:cs typeface="Wingdings 2"/>
              </a:rPr>
              <a:t></a:t>
            </a:r>
            <a:r>
              <a:rPr sz="1250" spc="-150" dirty="0">
                <a:solidFill>
                  <a:srgbClr val="7BCA61"/>
                </a:solidFill>
                <a:latin typeface="Times New Roman"/>
                <a:cs typeface="Times New Roman"/>
              </a:rPr>
              <a:t> </a:t>
            </a:r>
            <a:r>
              <a:rPr sz="1250" spc="60" dirty="0">
                <a:solidFill>
                  <a:srgbClr val="7BCA61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latin typeface="Calibri"/>
                <a:cs typeface="Calibri"/>
              </a:rPr>
              <a:t>Q</a:t>
            </a:r>
            <a:r>
              <a:rPr sz="2200" spc="-20" dirty="0">
                <a:latin typeface="Calibri"/>
                <a:cs typeface="Calibri"/>
              </a:rPr>
              <a:t>T4</a:t>
            </a:r>
            <a:r>
              <a:rPr sz="2200" spc="-10" dirty="0">
                <a:latin typeface="Calibri"/>
                <a:cs typeface="Calibri"/>
              </a:rPr>
              <a:t>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35" dirty="0">
                <a:latin typeface="Calibri"/>
                <a:cs typeface="Calibri"/>
              </a:rPr>
              <a:t>G</a:t>
            </a:r>
            <a:r>
              <a:rPr sz="2200" spc="-20" dirty="0">
                <a:latin typeface="Calibri"/>
                <a:cs typeface="Calibri"/>
              </a:rPr>
              <a:t>TK+</a:t>
            </a:r>
            <a:r>
              <a:rPr sz="2200" spc="-10" dirty="0">
                <a:latin typeface="Calibri"/>
                <a:cs typeface="Calibri"/>
              </a:rPr>
              <a:t>,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KDE4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100" spc="-235" dirty="0">
                <a:solidFill>
                  <a:srgbClr val="03607A"/>
                </a:solidFill>
                <a:latin typeface="Wingdings 2"/>
                <a:cs typeface="Wingdings 2"/>
              </a:rPr>
              <a:t></a:t>
            </a:r>
            <a:r>
              <a:rPr sz="2100" spc="-23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100" spc="-22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latin typeface="Calibri"/>
                <a:cs typeface="Calibri"/>
              </a:rPr>
              <a:t>Use</a:t>
            </a:r>
            <a:r>
              <a:rPr sz="3000" spc="-80" dirty="0">
                <a:latin typeface="Times New Roman"/>
                <a:cs typeface="Times New Roman"/>
              </a:rPr>
              <a:t> </a:t>
            </a:r>
            <a:r>
              <a:rPr sz="3000" spc="5" dirty="0">
                <a:solidFill>
                  <a:srgbClr val="03607A"/>
                </a:solidFill>
                <a:latin typeface="Calibri"/>
                <a:cs typeface="Calibri"/>
              </a:rPr>
              <a:t>-</a:t>
            </a:r>
            <a:r>
              <a:rPr sz="3000" spc="-5" dirty="0">
                <a:solidFill>
                  <a:srgbClr val="03607A"/>
                </a:solidFill>
                <a:latin typeface="Calibri"/>
                <a:cs typeface="Calibri"/>
              </a:rPr>
              <a:t>Dsun.j</a:t>
            </a:r>
            <a:r>
              <a:rPr sz="3000" spc="-45" dirty="0">
                <a:solidFill>
                  <a:srgbClr val="03607A"/>
                </a:solidFill>
                <a:latin typeface="Calibri"/>
                <a:cs typeface="Calibri"/>
              </a:rPr>
              <a:t>a</a:t>
            </a:r>
            <a:r>
              <a:rPr sz="3000" spc="-65" dirty="0">
                <a:solidFill>
                  <a:srgbClr val="03607A"/>
                </a:solidFill>
                <a:latin typeface="Calibri"/>
                <a:cs typeface="Calibri"/>
              </a:rPr>
              <a:t>v</a:t>
            </a:r>
            <a:r>
              <a:rPr sz="3000" dirty="0">
                <a:solidFill>
                  <a:srgbClr val="03607A"/>
                </a:solidFill>
                <a:latin typeface="Calibri"/>
                <a:cs typeface="Calibri"/>
              </a:rPr>
              <a:t>a2d.x</a:t>
            </a:r>
            <a:r>
              <a:rPr sz="3000" spc="-45" dirty="0">
                <a:solidFill>
                  <a:srgbClr val="03607A"/>
                </a:solidFill>
                <a:latin typeface="Calibri"/>
                <a:cs typeface="Calibri"/>
              </a:rPr>
              <a:t>r</a:t>
            </a:r>
            <a:r>
              <a:rPr sz="3000" spc="-15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3000" spc="-35" dirty="0">
                <a:solidFill>
                  <a:srgbClr val="03607A"/>
                </a:solidFill>
                <a:latin typeface="Calibri"/>
                <a:cs typeface="Calibri"/>
              </a:rPr>
              <a:t>n</a:t>
            </a:r>
            <a:r>
              <a:rPr sz="3000" spc="-25" dirty="0">
                <a:solidFill>
                  <a:srgbClr val="03607A"/>
                </a:solidFill>
                <a:latin typeface="Calibri"/>
                <a:cs typeface="Calibri"/>
              </a:rPr>
              <a:t>de</a:t>
            </a:r>
            <a:r>
              <a:rPr sz="3000" spc="-15" dirty="0">
                <a:solidFill>
                  <a:srgbClr val="03607A"/>
                </a:solidFill>
                <a:latin typeface="Calibri"/>
                <a:cs typeface="Calibri"/>
              </a:rPr>
              <a:t>r=true</a:t>
            </a:r>
            <a:r>
              <a:rPr sz="3000" spc="-8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3000" spc="-35" dirty="0">
                <a:latin typeface="Calibri"/>
                <a:cs typeface="Calibri"/>
              </a:rPr>
              <a:t>t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35" dirty="0">
                <a:latin typeface="Calibri"/>
                <a:cs typeface="Calibri"/>
              </a:rPr>
              <a:t>n</a:t>
            </a:r>
            <a:r>
              <a:rPr sz="3000" dirty="0">
                <a:latin typeface="Calibri"/>
                <a:cs typeface="Calibri"/>
              </a:rPr>
              <a:t>abl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Calibri"/>
                <a:cs typeface="Calibri"/>
              </a:rPr>
              <a:t>i</a:t>
            </a:r>
            <a:r>
              <a:rPr sz="3000" spc="-10" dirty="0">
                <a:latin typeface="Calibri"/>
                <a:cs typeface="Calibri"/>
              </a:rPr>
              <a:t>t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784" y="70103"/>
            <a:ext cx="4157472" cy="1200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0544" y="70103"/>
            <a:ext cx="858012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551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X</a:t>
            </a:r>
            <a:r>
              <a:rPr spc="-65" dirty="0"/>
              <a:t>r</a:t>
            </a:r>
            <a:r>
              <a:rPr spc="-20" dirty="0"/>
              <a:t>ender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spc="-15" dirty="0"/>
              <a:t>Pi</a:t>
            </a:r>
            <a:r>
              <a:rPr spc="-30" dirty="0"/>
              <a:t>pe</a:t>
            </a:r>
            <a:r>
              <a:rPr spc="-5" dirty="0"/>
              <a:t>l</a:t>
            </a:r>
            <a:r>
              <a:rPr spc="-15" dirty="0"/>
              <a:t>i</a:t>
            </a:r>
            <a:r>
              <a:rPr spc="-30" dirty="0"/>
              <a:t>ne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8132" y="1566428"/>
            <a:ext cx="16827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12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250">
              <a:latin typeface="Wingdings 2"/>
              <a:cs typeface="Wingdings 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595" y="85343"/>
            <a:ext cx="5152644" cy="1200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07052" y="85343"/>
            <a:ext cx="856488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763" y="2717490"/>
            <a:ext cx="8458200" cy="584835"/>
          </a:xfrm>
          <a:custGeom>
            <a:avLst/>
            <a:gdLst/>
            <a:ahLst/>
            <a:cxnLst/>
            <a:rect l="l" t="t" r="r" b="b"/>
            <a:pathLst>
              <a:path w="8458200" h="584835">
                <a:moveTo>
                  <a:pt x="0" y="584774"/>
                </a:moveTo>
                <a:lnTo>
                  <a:pt x="8458199" y="584774"/>
                </a:lnTo>
                <a:lnTo>
                  <a:pt x="8458199" y="0"/>
                </a:lnTo>
                <a:lnTo>
                  <a:pt x="0" y="0"/>
                </a:lnTo>
                <a:lnTo>
                  <a:pt x="0" y="584774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7763" y="2717490"/>
            <a:ext cx="8458200" cy="584835"/>
          </a:xfrm>
          <a:custGeom>
            <a:avLst/>
            <a:gdLst/>
            <a:ahLst/>
            <a:cxnLst/>
            <a:rect l="l" t="t" r="r" b="b"/>
            <a:pathLst>
              <a:path w="8458200" h="584835">
                <a:moveTo>
                  <a:pt x="0" y="584774"/>
                </a:moveTo>
                <a:lnTo>
                  <a:pt x="8458199" y="584774"/>
                </a:lnTo>
                <a:lnTo>
                  <a:pt x="8458199" y="0"/>
                </a:lnTo>
                <a:lnTo>
                  <a:pt x="0" y="0"/>
                </a:lnTo>
                <a:lnTo>
                  <a:pt x="0" y="584774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7763" y="3734811"/>
            <a:ext cx="8458200" cy="3047365"/>
          </a:xfrm>
          <a:custGeom>
            <a:avLst/>
            <a:gdLst/>
            <a:ahLst/>
            <a:cxnLst/>
            <a:rect l="l" t="t" r="r" b="b"/>
            <a:pathLst>
              <a:path w="8458200" h="3047365">
                <a:moveTo>
                  <a:pt x="0" y="3046987"/>
                </a:moveTo>
                <a:lnTo>
                  <a:pt x="8458199" y="3046987"/>
                </a:lnTo>
                <a:lnTo>
                  <a:pt x="8458199" y="0"/>
                </a:lnTo>
                <a:lnTo>
                  <a:pt x="0" y="0"/>
                </a:lnTo>
                <a:lnTo>
                  <a:pt x="0" y="3046987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763" y="3734811"/>
            <a:ext cx="8458200" cy="3047365"/>
          </a:xfrm>
          <a:custGeom>
            <a:avLst/>
            <a:gdLst/>
            <a:ahLst/>
            <a:cxnLst/>
            <a:rect l="l" t="t" r="r" b="b"/>
            <a:pathLst>
              <a:path w="8458200" h="3047365">
                <a:moveTo>
                  <a:pt x="0" y="3046987"/>
                </a:moveTo>
                <a:lnTo>
                  <a:pt x="8458199" y="3046987"/>
                </a:lnTo>
                <a:lnTo>
                  <a:pt x="8458199" y="0"/>
                </a:lnTo>
                <a:lnTo>
                  <a:pt x="0" y="0"/>
                </a:lnTo>
                <a:lnTo>
                  <a:pt x="0" y="3046987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6504" y="2171834"/>
            <a:ext cx="5175250" cy="454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1655">
              <a:lnSpc>
                <a:spcPct val="100000"/>
              </a:lnSpc>
            </a:pPr>
            <a:r>
              <a:rPr sz="950" spc="-8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9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</a:pPr>
            <a:r>
              <a:rPr sz="1650" spc="-15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6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tUnde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(true)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acity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(opac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600" spc="-10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opac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.0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.0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3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</a:pPr>
            <a:r>
              <a:rPr sz="1650" spc="-15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6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  <a:tabLst>
                <a:tab pos="343281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55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0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5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an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sp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600" spc="-4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55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255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So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d</a:t>
            </a:r>
            <a:r>
              <a:rPr sz="1600" spc="-5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1600" spc="-2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tBac</a:t>
            </a: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k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g</a:t>
            </a:r>
            <a:r>
              <a:rPr sz="1600" spc="-3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oun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d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(n</a:t>
            </a:r>
            <a:r>
              <a:rPr sz="1600" spc="-3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w</a:t>
            </a:r>
            <a:r>
              <a:rPr sz="1600" spc="1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Co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2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(</a:t>
            </a: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,</a:t>
            </a:r>
            <a:r>
              <a:rPr sz="1600" spc="-2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,</a:t>
            </a:r>
            <a:r>
              <a:rPr sz="1600" spc="-3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,</a:t>
            </a:r>
            <a:r>
              <a:rPr sz="1600" spc="-3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0))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;</a:t>
            </a:r>
            <a:r>
              <a:rPr sz="1600" spc="-1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/</a:t>
            </a:r>
            <a:r>
              <a:rPr sz="1600" spc="-5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acti</a:t>
            </a:r>
            <a:r>
              <a:rPr sz="1600" spc="-35" dirty="0">
                <a:solidFill>
                  <a:srgbClr val="DBF5F9"/>
                </a:solidFill>
                <a:latin typeface="Calibri"/>
                <a:cs typeface="Calibri"/>
              </a:rPr>
              <a:t>v</a:t>
            </a: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at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5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pe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-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p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600" spc="-45" dirty="0">
                <a:solidFill>
                  <a:srgbClr val="DBF5F9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el</a:t>
            </a:r>
            <a:endParaRPr sz="1600">
              <a:latin typeface="Calibri"/>
              <a:cs typeface="Calibri"/>
            </a:endParaRPr>
          </a:p>
          <a:p>
            <a:pPr marL="12700" indent="3434079">
              <a:lnSpc>
                <a:spcPct val="100000"/>
              </a:lnSpc>
            </a:pP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/</a:t>
            </a:r>
            <a:r>
              <a:rPr sz="1600" spc="-4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5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ansl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uc</a:t>
            </a: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nc</a:t>
            </a:r>
            <a:r>
              <a:rPr sz="1600" spc="-125" dirty="0">
                <a:solidFill>
                  <a:srgbClr val="DBF5F9"/>
                </a:solidFill>
                <a:latin typeface="Calibri"/>
                <a:cs typeface="Calibri"/>
              </a:rPr>
              <a:t>y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>
              <a:latin typeface="Times New Roman"/>
              <a:cs typeface="Times New Roman"/>
            </a:endParaRPr>
          </a:p>
          <a:p>
            <a:pPr marL="196850" marR="1369060" indent="-184785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Compone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(G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cs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g)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g2d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(G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G</a:t>
            </a:r>
            <a:r>
              <a:rPr sz="1600" spc="-5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adie</a:t>
            </a:r>
            <a:r>
              <a:rPr sz="1600" spc="-25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45" dirty="0">
                <a:solidFill>
                  <a:srgbClr val="DBF5F9"/>
                </a:solidFill>
                <a:latin typeface="Calibri"/>
                <a:cs typeface="Calibri"/>
              </a:rPr>
              <a:t>P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5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gp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adie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endParaRPr sz="1600">
              <a:latin typeface="Calibri"/>
              <a:cs typeface="Calibri"/>
            </a:endParaRPr>
          </a:p>
          <a:p>
            <a:pPr marL="196850" marR="241300" indent="73025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1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1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1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tHei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ru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e);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g2d.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gp);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g2d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fill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tWi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tHei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7763" y="3734811"/>
            <a:ext cx="8458200" cy="304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6095" indent="-343535">
              <a:lnSpc>
                <a:spcPct val="100000"/>
              </a:lnSpc>
              <a:buClr>
                <a:srgbClr val="03607A"/>
              </a:buClr>
              <a:buSzPct val="70312"/>
              <a:buFont typeface="Wingdings 2"/>
              <a:buChar char="□"/>
              <a:tabLst>
                <a:tab pos="506730" algn="l"/>
              </a:tabLst>
            </a:pPr>
            <a:r>
              <a:rPr sz="3200" spc="-210" dirty="0">
                <a:latin typeface="Calibri"/>
                <a:cs typeface="Calibri"/>
              </a:rPr>
              <a:t>T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anspa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shape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wi</a:t>
            </a:r>
            <a:r>
              <a:rPr sz="3200" spc="-5" dirty="0">
                <a:latin typeface="Calibri"/>
                <a:cs typeface="Calibri"/>
              </a:rPr>
              <a:t>nd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0525" rIns="0" bIns="0" rtlCol="0">
            <a:spAutoFit/>
          </a:bodyPr>
          <a:lstStyle/>
          <a:p>
            <a:pPr marL="31750">
              <a:lnSpc>
                <a:spcPct val="100000"/>
              </a:lnSpc>
            </a:pPr>
            <a:r>
              <a:rPr spc="-260" dirty="0"/>
              <a:t>T</a:t>
            </a:r>
            <a:r>
              <a:rPr spc="-105" dirty="0"/>
              <a:t>r</a:t>
            </a:r>
            <a:r>
              <a:rPr dirty="0"/>
              <a:t>ansl</a:t>
            </a:r>
            <a:r>
              <a:rPr spc="-25" dirty="0"/>
              <a:t>uce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40" dirty="0"/>
              <a:t>W</a:t>
            </a:r>
            <a:r>
              <a:rPr spc="-20" dirty="0"/>
              <a:t>i</a:t>
            </a:r>
            <a:r>
              <a:rPr spc="-5" dirty="0"/>
              <a:t>ndo</a:t>
            </a:r>
            <a:r>
              <a:rPr spc="-45" dirty="0"/>
              <a:t>w</a:t>
            </a:r>
            <a:r>
              <a:rPr spc="-20" dirty="0"/>
              <a:t>s</a:t>
            </a:r>
          </a:p>
        </p:txBody>
      </p:sp>
      <p:sp>
        <p:nvSpPr>
          <p:cNvPr id="18" name="object 18"/>
          <p:cNvSpPr/>
          <p:nvPr/>
        </p:nvSpPr>
        <p:spPr>
          <a:xfrm>
            <a:off x="6561581" y="4316464"/>
            <a:ext cx="2227326" cy="1447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98514" y="2819400"/>
            <a:ext cx="2457449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481705"/>
            <a:ext cx="279400" cy="310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50" y="2063638"/>
            <a:ext cx="21590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5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650">
              <a:latin typeface="Wingdings 2"/>
              <a:cs typeface="Wingdings 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5635" y="1967759"/>
            <a:ext cx="9086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u="heavy" spc="-20" dirty="0">
                <a:solidFill>
                  <a:srgbClr val="F49000"/>
                </a:solidFill>
                <a:latin typeface="Calibri"/>
                <a:cs typeface="Calibri"/>
              </a:rPr>
              <a:t>Shape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2394708"/>
            <a:ext cx="4714875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800" spc="-10" dirty="0">
                <a:solidFill>
                  <a:srgbClr val="03607A"/>
                </a:solidFill>
                <a:latin typeface="Calibri"/>
                <a:cs typeface="Calibri"/>
              </a:rPr>
              <a:t>cli</a:t>
            </a:r>
            <a:r>
              <a:rPr sz="2800" spc="-15" dirty="0">
                <a:solidFill>
                  <a:srgbClr val="03607A"/>
                </a:solidFill>
                <a:latin typeface="Calibri"/>
                <a:cs typeface="Calibri"/>
              </a:rPr>
              <a:t>c</a:t>
            </a:r>
            <a:r>
              <a:rPr sz="2800" spc="-60" dirty="0">
                <a:solidFill>
                  <a:srgbClr val="03607A"/>
                </a:solidFill>
                <a:latin typeface="Calibri"/>
                <a:cs typeface="Calibri"/>
              </a:rPr>
              <a:t>k</a:t>
            </a:r>
            <a:r>
              <a:rPr sz="2800" spc="-15" dirty="0">
                <a:solidFill>
                  <a:srgbClr val="03607A"/>
                </a:solidFill>
                <a:latin typeface="Calibri"/>
                <a:cs typeface="Calibri"/>
              </a:rPr>
              <a:t>able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6784" y="184404"/>
            <a:ext cx="4309872" cy="1200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42944" y="184404"/>
            <a:ext cx="858012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81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Shap</a:t>
            </a:r>
            <a:r>
              <a:rPr spc="-10" dirty="0"/>
              <a:t>e</a:t>
            </a:r>
            <a:r>
              <a:rPr spc="-25" dirty="0"/>
              <a:t>d</a:t>
            </a:r>
            <a:r>
              <a:rPr spc="-114" dirty="0">
                <a:latin typeface="Times New Roman"/>
                <a:cs typeface="Times New Roman"/>
              </a:rPr>
              <a:t> </a:t>
            </a:r>
            <a:r>
              <a:rPr spc="-25" dirty="0"/>
              <a:t>Wi</a:t>
            </a:r>
            <a:r>
              <a:rPr spc="-30" dirty="0"/>
              <a:t>ndo</a:t>
            </a:r>
            <a:r>
              <a:rPr spc="-75" dirty="0"/>
              <a:t>w</a:t>
            </a:r>
            <a:r>
              <a:rPr spc="-20" dirty="0"/>
              <a:t>s</a:t>
            </a:r>
          </a:p>
        </p:txBody>
      </p:sp>
      <p:sp>
        <p:nvSpPr>
          <p:cNvPr id="15" name="object 15"/>
          <p:cNvSpPr/>
          <p:nvPr/>
        </p:nvSpPr>
        <p:spPr>
          <a:xfrm>
            <a:off x="330707" y="4040337"/>
            <a:ext cx="8458200" cy="831215"/>
          </a:xfrm>
          <a:custGeom>
            <a:avLst/>
            <a:gdLst/>
            <a:ahLst/>
            <a:cxnLst/>
            <a:rect l="l" t="t" r="r" b="b"/>
            <a:pathLst>
              <a:path w="8458200" h="831214">
                <a:moveTo>
                  <a:pt x="0" y="830997"/>
                </a:moveTo>
                <a:lnTo>
                  <a:pt x="8458199" y="830997"/>
                </a:lnTo>
                <a:lnTo>
                  <a:pt x="8458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0707" y="4040337"/>
            <a:ext cx="8458200" cy="831215"/>
          </a:xfrm>
          <a:custGeom>
            <a:avLst/>
            <a:gdLst/>
            <a:ahLst/>
            <a:cxnLst/>
            <a:rect l="l" t="t" r="r" b="b"/>
            <a:pathLst>
              <a:path w="8458200" h="831214">
                <a:moveTo>
                  <a:pt x="0" y="830997"/>
                </a:moveTo>
                <a:lnTo>
                  <a:pt x="8458199" y="830997"/>
                </a:lnTo>
                <a:lnTo>
                  <a:pt x="8458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9448" y="4112511"/>
            <a:ext cx="5144770" cy="472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tUnde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(true)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1600" spc="-3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tSha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p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(n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tWi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tHeig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()));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1640" y="5730183"/>
            <a:ext cx="757935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35" dirty="0">
                <a:latin typeface="Calibri"/>
                <a:cs typeface="Calibri"/>
              </a:rPr>
              <a:t>F</a:t>
            </a:r>
            <a:r>
              <a:rPr sz="1800" b="1" dirty="0">
                <a:latin typeface="Calibri"/>
                <a:cs typeface="Calibri"/>
              </a:rPr>
              <a:t>or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</a:t>
            </a:r>
            <a:r>
              <a:rPr sz="1800" b="1" spc="-5" dirty="0">
                <a:latin typeface="Calibri"/>
                <a:cs typeface="Calibri"/>
              </a:rPr>
              <a:t>d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sam</a:t>
            </a:r>
            <a:r>
              <a:rPr sz="1800" b="1" spc="-5" dirty="0">
                <a:latin typeface="Calibri"/>
                <a:cs typeface="Calibri"/>
              </a:rPr>
              <a:t>p</a:t>
            </a:r>
            <a:r>
              <a:rPr sz="1800" b="1" dirty="0">
                <a:latin typeface="Calibri"/>
                <a:cs typeface="Calibri"/>
              </a:rPr>
              <a:t>le</a:t>
            </a:r>
            <a:r>
              <a:rPr sz="1800" b="1" spc="-10" dirty="0">
                <a:latin typeface="Calibri"/>
                <a:cs typeface="Calibri"/>
              </a:rPr>
              <a:t>s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Calibri"/>
                <a:cs typeface="Calibri"/>
              </a:rPr>
              <a:t>se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: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Explorin</a:t>
            </a:r>
            <a:r>
              <a:rPr sz="1800" b="1" u="heavy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g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800" b="1" u="heavy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J</a:t>
            </a:r>
            <a:r>
              <a:rPr sz="1800" b="1" u="heavy" spc="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D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K</a:t>
            </a:r>
            <a:r>
              <a:rPr sz="1800" b="1" u="heavy" spc="-2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7,</a:t>
            </a:r>
            <a:r>
              <a:rPr sz="1800" b="1" u="heavy" spc="-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800" b="1" u="heavy" spc="-3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P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art</a:t>
            </a:r>
            <a:r>
              <a:rPr sz="1800" b="1" u="heavy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2:</a:t>
            </a:r>
            <a:r>
              <a:rPr sz="1800" b="1" u="heavy" spc="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800" b="1" u="heavy" spc="-10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T</a:t>
            </a:r>
            <a:r>
              <a:rPr sz="1800" b="1" u="heavy" spc="-4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r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ansl</a:t>
            </a:r>
            <a:r>
              <a:rPr sz="1800" b="1" u="heavy" spc="-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uce</a:t>
            </a:r>
            <a:r>
              <a:rPr sz="1800" b="1" u="heavy" spc="-2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n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t</a:t>
            </a:r>
            <a:r>
              <a:rPr sz="1800" b="1" u="heavy" spc="-4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and</a:t>
            </a:r>
            <a:r>
              <a:rPr sz="1800" b="1" u="heavy" spc="-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Shap</a:t>
            </a:r>
            <a:r>
              <a:rPr sz="1800" b="1" u="heavy" spc="-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e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d </a:t>
            </a:r>
            <a:r>
              <a:rPr sz="1800" b="1" u="heavy" spc="-2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Wi</a:t>
            </a:r>
            <a:r>
              <a:rPr sz="1800" b="1" u="heavy" spc="-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n</a:t>
            </a:r>
            <a:r>
              <a:rPr sz="1800" b="1" u="heavy" spc="-2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do</a:t>
            </a:r>
            <a:r>
              <a:rPr sz="1800" b="1" u="heavy" spc="-2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w</a:t>
            </a:r>
            <a:r>
              <a:rPr sz="1800" b="1" u="heavy" spc="-1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58000" y="3618064"/>
            <a:ext cx="1822194" cy="1214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784" y="0"/>
            <a:ext cx="2007108" cy="1095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0180" y="0"/>
            <a:ext cx="858011" cy="1095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4480" y="0"/>
            <a:ext cx="1635252" cy="10957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6020" y="0"/>
            <a:ext cx="2299715" cy="10957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2023" y="0"/>
            <a:ext cx="858012" cy="1095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179838"/>
            <a:ext cx="8458200" cy="4678680"/>
          </a:xfrm>
          <a:custGeom>
            <a:avLst/>
            <a:gdLst/>
            <a:ahLst/>
            <a:cxnLst/>
            <a:rect l="l" t="t" r="r" b="b"/>
            <a:pathLst>
              <a:path w="8458200" h="4678680">
                <a:moveTo>
                  <a:pt x="0" y="4678161"/>
                </a:moveTo>
                <a:lnTo>
                  <a:pt x="8458199" y="4678161"/>
                </a:lnTo>
                <a:lnTo>
                  <a:pt x="8458199" y="0"/>
                </a:lnTo>
                <a:lnTo>
                  <a:pt x="0" y="0"/>
                </a:lnTo>
                <a:lnTo>
                  <a:pt x="0" y="467816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2179838"/>
            <a:ext cx="8458200" cy="4678680"/>
          </a:xfrm>
          <a:custGeom>
            <a:avLst/>
            <a:gdLst/>
            <a:ahLst/>
            <a:cxnLst/>
            <a:rect l="l" t="t" r="r" b="b"/>
            <a:pathLst>
              <a:path w="8458200" h="4678680">
                <a:moveTo>
                  <a:pt x="0" y="4678161"/>
                </a:moveTo>
                <a:lnTo>
                  <a:pt x="8458199" y="4678161"/>
                </a:lnTo>
                <a:lnTo>
                  <a:pt x="8458199" y="0"/>
                </a:lnTo>
                <a:lnTo>
                  <a:pt x="0" y="0"/>
                </a:lnTo>
                <a:lnTo>
                  <a:pt x="0" y="4678161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5940" y="1490228"/>
            <a:ext cx="6237605" cy="5227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12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2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50" spc="-12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2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erU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I&lt;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Fiel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erUI</a:t>
            </a:r>
            <a:r>
              <a:rPr sz="1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onL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erU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I();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endParaRPr sz="1400">
              <a:latin typeface="Calibri"/>
              <a:cs typeface="Calibri"/>
            </a:endParaRPr>
          </a:p>
          <a:p>
            <a:pPr marL="12700" marR="58166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eld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Fiel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numb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erF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eld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Fiel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(numb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1400">
              <a:latin typeface="Calibri"/>
              <a:cs typeface="Calibri"/>
            </a:endParaRPr>
          </a:p>
          <a:p>
            <a:pPr marL="12700" marR="93091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.add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w</a:t>
            </a:r>
            <a:r>
              <a:rPr sz="1400" spc="1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J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r&lt;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d</a:t>
            </a:r>
            <a:r>
              <a:rPr sz="1400" spc="-12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xt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Fiel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d&gt;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(d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eF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el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,</a:t>
            </a:r>
            <a:r>
              <a:rPr sz="1400" spc="1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erU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I)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.add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w</a:t>
            </a:r>
            <a:r>
              <a:rPr sz="1400" spc="1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J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r&lt;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d</a:t>
            </a:r>
            <a:r>
              <a:rPr sz="1400" spc="-12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xt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Fiel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d&gt;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(numb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erF</a:t>
            </a:r>
            <a:r>
              <a:rPr sz="1400" spc="-5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eld</a:t>
            </a:r>
            <a:r>
              <a:rPr sz="1400" spc="2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,</a:t>
            </a:r>
            <a:r>
              <a:rPr sz="1400" spc="-4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400" spc="-2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DBF5F9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DBF5F9"/>
                </a:solidFill>
                <a:latin typeface="Calibri"/>
                <a:cs typeface="Calibri"/>
              </a:rPr>
              <a:t>erU</a:t>
            </a:r>
            <a:r>
              <a:rPr sz="1400" spc="-10" dirty="0">
                <a:solidFill>
                  <a:srgbClr val="DBF5F9"/>
                </a:solidFill>
                <a:latin typeface="Calibri"/>
                <a:cs typeface="Calibri"/>
              </a:rPr>
              <a:t>I)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1400">
              <a:latin typeface="Calibri"/>
              <a:cs typeface="Calibri"/>
            </a:endParaRPr>
          </a:p>
          <a:p>
            <a:pPr marL="170815" marR="1638935" indent="-15875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lass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onL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erUI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erU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Fiel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pub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lic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3695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400">
              <a:latin typeface="Calibri"/>
              <a:cs typeface="Calibri"/>
            </a:endParaRPr>
          </a:p>
          <a:p>
            <a:pPr marL="36957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400">
              <a:latin typeface="Calibri"/>
              <a:cs typeface="Calibri"/>
            </a:endParaRPr>
          </a:p>
          <a:p>
            <a:pPr marL="369570" marR="129794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Fiel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();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!ft</a:t>
            </a:r>
            <a:r>
              <a:rPr sz="1400" spc="-9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()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52959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/p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6957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R="5831840"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//Se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u="heavy" spc="-2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h</a:t>
            </a:r>
            <a:r>
              <a:rPr sz="1400" u="heavy" spc="-3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t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t</a:t>
            </a:r>
            <a:r>
              <a:rPr sz="1400" u="heavy" spc="-1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p</a:t>
            </a:r>
            <a:r>
              <a:rPr sz="1400" u="heavy" spc="-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://</a:t>
            </a:r>
            <a:r>
              <a:rPr sz="1400" u="heavy" spc="-1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d</a:t>
            </a:r>
            <a:r>
              <a:rPr sz="1400" u="heavy" spc="-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o</a:t>
            </a:r>
            <a:r>
              <a:rPr sz="1400" u="heavy" spc="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w</a:t>
            </a:r>
            <a:r>
              <a:rPr sz="1400" u="heavy" spc="-1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n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loa</a:t>
            </a:r>
            <a:r>
              <a:rPr sz="1400" u="heavy" spc="-1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d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.</a:t>
            </a:r>
            <a:r>
              <a:rPr sz="1400" u="heavy" spc="-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o</a:t>
            </a:r>
            <a:r>
              <a:rPr sz="1400" u="heavy" spc="-2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r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a</a:t>
            </a:r>
            <a:r>
              <a:rPr sz="1400" u="heavy" spc="-1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c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le.</a:t>
            </a:r>
            <a:r>
              <a:rPr sz="1400" u="heavy" spc="-1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c</a:t>
            </a:r>
            <a:r>
              <a:rPr sz="1400" u="heavy" spc="-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om/j</a:t>
            </a:r>
            <a:r>
              <a:rPr sz="1400" u="heavy" spc="-3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a</a:t>
            </a:r>
            <a:r>
              <a:rPr sz="1400" u="heavy" spc="-2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v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ase/</a:t>
            </a:r>
            <a:r>
              <a:rPr sz="1400" u="heavy" spc="-1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tu</a:t>
            </a:r>
            <a:r>
              <a:rPr sz="1400" u="heavy" spc="-1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t</a:t>
            </a:r>
            <a:r>
              <a:rPr sz="1400" u="heavy" spc="-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o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rial</a:t>
            </a:r>
            <a:r>
              <a:rPr sz="1400" u="heavy" spc="-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/</a:t>
            </a:r>
            <a:r>
              <a:rPr sz="1400" u="heavy" spc="-1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u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i</a:t>
            </a:r>
            <a:r>
              <a:rPr sz="1400" u="heavy" spc="-1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s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w</a:t>
            </a:r>
            <a:r>
              <a:rPr sz="1400" u="heavy" spc="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i</a:t>
            </a:r>
            <a:r>
              <a:rPr sz="1400" u="heavy" spc="-1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n</a:t>
            </a:r>
            <a:r>
              <a:rPr sz="1400" u="heavy" spc="4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g</a:t>
            </a:r>
            <a:r>
              <a:rPr sz="1400" u="heavy" spc="-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/</a:t>
            </a:r>
            <a:r>
              <a:rPr sz="1400" u="heavy" spc="-1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m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i</a:t>
            </a:r>
            <a:r>
              <a:rPr sz="1400" u="heavy" spc="-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sc/j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l</a:t>
            </a:r>
            <a:r>
              <a:rPr sz="1400" u="heavy" spc="-3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a</a:t>
            </a:r>
            <a:r>
              <a:rPr sz="1400" u="heavy" spc="-1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y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e</a:t>
            </a:r>
            <a:r>
              <a:rPr sz="1400" u="heavy" spc="-14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r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.</a:t>
            </a:r>
            <a:r>
              <a:rPr sz="1400" u="heavy" spc="-2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h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t</a:t>
            </a:r>
            <a:r>
              <a:rPr sz="1400" u="heavy" spc="-1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m</a:t>
            </a:r>
            <a:r>
              <a:rPr sz="1400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l</a:t>
            </a:r>
            <a:r>
              <a:rPr sz="1400" spc="-5" dirty="0">
                <a:solidFill>
                  <a:srgbClr val="F490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ails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JL</a:t>
            </a:r>
            <a:r>
              <a:rPr spc="-95" dirty="0"/>
              <a:t>a</a:t>
            </a:r>
            <a:r>
              <a:rPr spc="-70" dirty="0"/>
              <a:t>y</a:t>
            </a:r>
            <a:r>
              <a:rPr spc="-20" dirty="0"/>
              <a:t>er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spc="-25" dirty="0"/>
              <a:t>and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25" dirty="0"/>
              <a:t>L</a:t>
            </a:r>
            <a:r>
              <a:rPr spc="-85" dirty="0"/>
              <a:t>a</a:t>
            </a:r>
            <a:r>
              <a:rPr spc="-70" dirty="0"/>
              <a:t>y</a:t>
            </a:r>
            <a:r>
              <a:rPr spc="-20" dirty="0"/>
              <a:t>erUI</a:t>
            </a:r>
          </a:p>
        </p:txBody>
      </p:sp>
      <p:sp>
        <p:nvSpPr>
          <p:cNvPr id="17" name="object 17"/>
          <p:cNvSpPr/>
          <p:nvPr/>
        </p:nvSpPr>
        <p:spPr>
          <a:xfrm>
            <a:off x="6314694" y="4648200"/>
            <a:ext cx="2600706" cy="1095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87158"/>
            <a:ext cx="19939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12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500">
              <a:latin typeface="Wingdings 2"/>
              <a:cs typeface="Wingdings 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989875"/>
            <a:ext cx="19939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12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500">
              <a:latin typeface="Wingdings 2"/>
              <a:cs typeface="Wingdings 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7793" y="1936746"/>
            <a:ext cx="6864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u="heavy" spc="-15" dirty="0">
                <a:solidFill>
                  <a:srgbClr val="F49000"/>
                </a:solidFill>
                <a:latin typeface="Calibri"/>
                <a:cs typeface="Calibri"/>
              </a:rPr>
              <a:t>Str</a:t>
            </a:r>
            <a:r>
              <a:rPr sz="2200" u="heavy" spc="-5" dirty="0">
                <a:solidFill>
                  <a:srgbClr val="F49000"/>
                </a:solidFill>
                <a:latin typeface="Calibri"/>
                <a:cs typeface="Calibri"/>
              </a:rPr>
              <a:t>i</a:t>
            </a:r>
            <a:r>
              <a:rPr sz="2200" u="heavy" spc="-20" dirty="0">
                <a:solidFill>
                  <a:srgbClr val="F49000"/>
                </a:solidFill>
                <a:latin typeface="Calibri"/>
                <a:cs typeface="Calibri"/>
              </a:rPr>
              <a:t>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50" y="2386720"/>
            <a:ext cx="154940" cy="17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8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100">
              <a:latin typeface="Wingdings 2"/>
              <a:cs typeface="Wingdings 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44244" y="2611497"/>
            <a:ext cx="2661920" cy="1821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u="heavy" spc="-15" dirty="0">
                <a:solidFill>
                  <a:srgbClr val="F49000"/>
                </a:solidFill>
                <a:latin typeface="Calibri"/>
                <a:cs typeface="Calibri"/>
              </a:rPr>
              <a:t>Nu</a:t>
            </a:r>
            <a:r>
              <a:rPr sz="1900" u="heavy" spc="-10" dirty="0">
                <a:solidFill>
                  <a:srgbClr val="F49000"/>
                </a:solidFill>
                <a:latin typeface="Calibri"/>
                <a:cs typeface="Calibri"/>
              </a:rPr>
              <a:t>ll</a:t>
            </a:r>
            <a:r>
              <a:rPr sz="1900" u="heavy" spc="-45" dirty="0">
                <a:solidFill>
                  <a:srgbClr val="F49000"/>
                </a:solidFill>
                <a:latin typeface="Calibri"/>
                <a:cs typeface="Calibri"/>
              </a:rPr>
              <a:t>P</a:t>
            </a:r>
            <a:r>
              <a:rPr sz="1900" u="heavy" spc="-15" dirty="0">
                <a:solidFill>
                  <a:srgbClr val="F49000"/>
                </a:solidFill>
                <a:latin typeface="Calibri"/>
                <a:cs typeface="Calibri"/>
              </a:rPr>
              <a:t>oi</a:t>
            </a:r>
            <a:r>
              <a:rPr sz="1900" u="heavy" spc="-25" dirty="0">
                <a:solidFill>
                  <a:srgbClr val="F49000"/>
                </a:solidFill>
                <a:latin typeface="Calibri"/>
                <a:cs typeface="Calibri"/>
              </a:rPr>
              <a:t>n</a:t>
            </a:r>
            <a:r>
              <a:rPr sz="1900" u="heavy" spc="-35" dirty="0">
                <a:solidFill>
                  <a:srgbClr val="F49000"/>
                </a:solidFill>
                <a:latin typeface="Calibri"/>
                <a:cs typeface="Calibri"/>
              </a:rPr>
              <a:t>t</a:t>
            </a:r>
            <a:r>
              <a:rPr sz="1900" u="heavy" spc="-10" dirty="0">
                <a:solidFill>
                  <a:srgbClr val="F49000"/>
                </a:solidFill>
                <a:latin typeface="Calibri"/>
                <a:cs typeface="Calibri"/>
              </a:rPr>
              <a:t>erE</a:t>
            </a:r>
            <a:r>
              <a:rPr sz="1900" u="heavy" spc="-65" dirty="0">
                <a:solidFill>
                  <a:srgbClr val="F49000"/>
                </a:solidFill>
                <a:latin typeface="Calibri"/>
                <a:cs typeface="Calibri"/>
              </a:rPr>
              <a:t>x</a:t>
            </a:r>
            <a:r>
              <a:rPr sz="1900" u="heavy" spc="-10" dirty="0">
                <a:solidFill>
                  <a:srgbClr val="F49000"/>
                </a:solidFill>
                <a:latin typeface="Calibri"/>
                <a:cs typeface="Calibri"/>
              </a:rPr>
              <a:t>ce</a:t>
            </a:r>
            <a:r>
              <a:rPr sz="1900" u="heavy" spc="-25" dirty="0">
                <a:solidFill>
                  <a:srgbClr val="F49000"/>
                </a:solidFill>
                <a:latin typeface="Calibri"/>
                <a:cs typeface="Calibri"/>
              </a:rPr>
              <a:t>p</a:t>
            </a:r>
            <a:r>
              <a:rPr sz="1900" u="heavy" spc="-10" dirty="0">
                <a:solidFill>
                  <a:srgbClr val="F49000"/>
                </a:solidFill>
                <a:latin typeface="Calibri"/>
                <a:cs typeface="Calibri"/>
              </a:rPr>
              <a:t>t</a:t>
            </a:r>
            <a:r>
              <a:rPr sz="1900" u="heavy" dirty="0">
                <a:solidFill>
                  <a:srgbClr val="F49000"/>
                </a:solidFill>
                <a:latin typeface="Calibri"/>
                <a:cs typeface="Calibri"/>
              </a:rPr>
              <a:t>i</a:t>
            </a:r>
            <a:r>
              <a:rPr sz="1900" u="heavy" spc="-15" dirty="0">
                <a:solidFill>
                  <a:srgbClr val="F49000"/>
                </a:solidFill>
                <a:latin typeface="Calibri"/>
                <a:cs typeface="Calibri"/>
              </a:rPr>
              <a:t>on</a:t>
            </a:r>
            <a:endParaRPr sz="1900">
              <a:latin typeface="Calibri"/>
              <a:cs typeface="Calibri"/>
            </a:endParaRPr>
          </a:p>
          <a:p>
            <a:pPr marL="820419" indent="40640">
              <a:lnSpc>
                <a:spcPct val="100000"/>
              </a:lnSpc>
              <a:spcBef>
                <a:spcPts val="515"/>
              </a:spcBef>
            </a:pPr>
            <a:r>
              <a:rPr sz="2200" u="heavy" spc="-20" dirty="0">
                <a:solidFill>
                  <a:srgbClr val="F49000"/>
                </a:solidFill>
                <a:latin typeface="Calibri"/>
                <a:cs typeface="Calibri"/>
              </a:rPr>
              <a:t>C</a:t>
            </a:r>
            <a:r>
              <a:rPr sz="2200" u="heavy" spc="-5" dirty="0">
                <a:solidFill>
                  <a:srgbClr val="F49000"/>
                </a:solidFill>
                <a:latin typeface="Calibri"/>
                <a:cs typeface="Calibri"/>
              </a:rPr>
              <a:t>o</a:t>
            </a:r>
            <a:r>
              <a:rPr sz="2200" u="heavy" spc="-15" dirty="0">
                <a:solidFill>
                  <a:srgbClr val="F49000"/>
                </a:solidFill>
                <a:latin typeface="Calibri"/>
                <a:cs typeface="Calibri"/>
              </a:rPr>
              <a:t>mpa</a:t>
            </a:r>
            <a:r>
              <a:rPr sz="2200" u="heavy" spc="-60" dirty="0">
                <a:solidFill>
                  <a:srgbClr val="F49000"/>
                </a:solidFill>
                <a:latin typeface="Calibri"/>
                <a:cs typeface="Calibri"/>
              </a:rPr>
              <a:t>r</a:t>
            </a:r>
            <a:r>
              <a:rPr sz="2200" u="heavy" spc="-35" dirty="0">
                <a:solidFill>
                  <a:srgbClr val="F49000"/>
                </a:solidFill>
                <a:latin typeface="Calibri"/>
                <a:cs typeface="Calibri"/>
              </a:rPr>
              <a:t>a</a:t>
            </a:r>
            <a:r>
              <a:rPr sz="2200" u="heavy" spc="-40" dirty="0">
                <a:solidFill>
                  <a:srgbClr val="F49000"/>
                </a:solidFill>
                <a:latin typeface="Calibri"/>
                <a:cs typeface="Calibri"/>
              </a:rPr>
              <a:t>t</a:t>
            </a:r>
            <a:r>
              <a:rPr sz="2200" u="heavy" spc="-10" dirty="0">
                <a:solidFill>
                  <a:srgbClr val="F49000"/>
                </a:solidFill>
                <a:latin typeface="Calibri"/>
                <a:cs typeface="Calibri"/>
              </a:rPr>
              <a:t>or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800">
              <a:latin typeface="Times New Roman"/>
              <a:cs typeface="Times New Roman"/>
            </a:endParaRPr>
          </a:p>
          <a:p>
            <a:pPr marL="820419">
              <a:lnSpc>
                <a:spcPct val="100000"/>
              </a:lnSpc>
              <a:tabLst>
                <a:tab pos="1901189" algn="l"/>
              </a:tabLst>
            </a:pPr>
            <a:r>
              <a:rPr sz="2200" u="heavy" spc="-20" dirty="0">
                <a:solidFill>
                  <a:srgbClr val="F49000"/>
                </a:solidFill>
                <a:latin typeface="Calibri"/>
                <a:cs typeface="Calibri"/>
              </a:rPr>
              <a:t>Obje</a:t>
            </a:r>
            <a:r>
              <a:rPr sz="2200" u="heavy" spc="-25" dirty="0">
                <a:solidFill>
                  <a:srgbClr val="F49000"/>
                </a:solidFill>
                <a:latin typeface="Calibri"/>
                <a:cs typeface="Calibri"/>
              </a:rPr>
              <a:t>c</a:t>
            </a:r>
            <a:r>
              <a:rPr sz="2200" u="heavy" spc="-10" dirty="0">
                <a:solidFill>
                  <a:srgbClr val="F49000"/>
                </a:solidFill>
                <a:latin typeface="Calibri"/>
                <a:cs typeface="Calibri"/>
              </a:rPr>
              <a:t>t</a:t>
            </a:r>
            <a:r>
              <a:rPr sz="2200" dirty="0">
                <a:solidFill>
                  <a:srgbClr val="F49000"/>
                </a:solidFill>
                <a:latin typeface="Times New Roman"/>
                <a:cs typeface="Times New Roman"/>
              </a:rPr>
              <a:t>	</a:t>
            </a:r>
            <a:r>
              <a:rPr sz="2200" u="heavy" spc="-20" dirty="0">
                <a:solidFill>
                  <a:srgbClr val="F49000"/>
                </a:solidFill>
                <a:latin typeface="Calibri"/>
                <a:cs typeface="Calibri"/>
              </a:rPr>
              <a:t>Obje</a:t>
            </a:r>
            <a:r>
              <a:rPr sz="2200" u="heavy" spc="-25" dirty="0">
                <a:solidFill>
                  <a:srgbClr val="F49000"/>
                </a:solidFill>
                <a:latin typeface="Calibri"/>
                <a:cs typeface="Calibri"/>
              </a:rPr>
              <a:t>c</a:t>
            </a:r>
            <a:r>
              <a:rPr sz="2200" u="heavy" spc="-10" dirty="0">
                <a:solidFill>
                  <a:srgbClr val="F49000"/>
                </a:solidFill>
                <a:latin typeface="Calibri"/>
                <a:cs typeface="Calibri"/>
              </a:rPr>
              <a:t>t</a:t>
            </a:r>
            <a:endParaRPr sz="2200">
              <a:latin typeface="Calibri"/>
              <a:cs typeface="Calibri"/>
            </a:endParaRPr>
          </a:p>
          <a:p>
            <a:pPr marL="433705">
              <a:lnSpc>
                <a:spcPct val="100000"/>
              </a:lnSpc>
              <a:spcBef>
                <a:spcPts val="525"/>
              </a:spcBef>
              <a:tabLst>
                <a:tab pos="1512570" algn="l"/>
              </a:tabLst>
            </a:pPr>
            <a:r>
              <a:rPr sz="2200" u="heavy" spc="-20" dirty="0">
                <a:solidFill>
                  <a:srgbClr val="F49000"/>
                </a:solidFill>
                <a:latin typeface="Calibri"/>
                <a:cs typeface="Calibri"/>
              </a:rPr>
              <a:t>Objec</a:t>
            </a:r>
            <a:r>
              <a:rPr sz="2200" u="heavy" spc="-10" dirty="0">
                <a:solidFill>
                  <a:srgbClr val="F49000"/>
                </a:solidFill>
                <a:latin typeface="Calibri"/>
                <a:cs typeface="Calibri"/>
              </a:rPr>
              <a:t>t</a:t>
            </a:r>
            <a:r>
              <a:rPr sz="2200" dirty="0">
                <a:solidFill>
                  <a:srgbClr val="F49000"/>
                </a:solidFill>
                <a:latin typeface="Times New Roman"/>
                <a:cs typeface="Times New Roman"/>
              </a:rPr>
              <a:t>	</a:t>
            </a:r>
            <a:r>
              <a:rPr sz="2200" u="heavy" spc="-15" dirty="0">
                <a:solidFill>
                  <a:srgbClr val="F49000"/>
                </a:solidFill>
                <a:latin typeface="Calibri"/>
                <a:cs typeface="Calibri"/>
              </a:rPr>
              <a:t>Object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3029244"/>
            <a:ext cx="19939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12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500">
              <a:latin typeface="Wingdings 2"/>
              <a:cs typeface="Wingdings 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3450" y="3426089"/>
            <a:ext cx="154940" cy="17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12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150">
              <a:latin typeface="Wingdings 2"/>
              <a:cs typeface="Wingdings 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3779063"/>
            <a:ext cx="200025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12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500">
              <a:latin typeface="Wingdings 2"/>
              <a:cs typeface="Wingdings 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940" y="4513705"/>
            <a:ext cx="7684770" cy="1564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ct val="100000"/>
              </a:lnSpc>
              <a:tabLst>
                <a:tab pos="756285" algn="l"/>
              </a:tabLst>
            </a:pPr>
            <a:r>
              <a:rPr sz="1150" spc="-140" dirty="0">
                <a:solidFill>
                  <a:srgbClr val="0FCF9A"/>
                </a:solidFill>
                <a:latin typeface="Wingdings 2"/>
                <a:cs typeface="Wingdings 2"/>
              </a:rPr>
              <a:t></a:t>
            </a:r>
            <a:r>
              <a:rPr sz="1150" spc="-140" dirty="0">
                <a:solidFill>
                  <a:srgbClr val="0FCF9A"/>
                </a:solidFill>
                <a:latin typeface="Times New Roman"/>
                <a:cs typeface="Times New Roman"/>
              </a:rPr>
              <a:t>	</a:t>
            </a:r>
            <a:r>
              <a:rPr sz="1900" spc="-45" dirty="0">
                <a:latin typeface="Calibri"/>
                <a:cs typeface="Calibri"/>
              </a:rPr>
              <a:t>P</a:t>
            </a:r>
            <a:r>
              <a:rPr sz="1900" spc="-10" dirty="0">
                <a:latin typeface="Calibri"/>
                <a:cs typeface="Calibri"/>
              </a:rPr>
              <a:t>er</a:t>
            </a:r>
            <a:r>
              <a:rPr sz="1900" spc="-50" dirty="0">
                <a:latin typeface="Calibri"/>
                <a:cs typeface="Calibri"/>
              </a:rPr>
              <a:t>f</a:t>
            </a:r>
            <a:r>
              <a:rPr sz="1900" spc="-15" dirty="0">
                <a:latin typeface="Calibri"/>
                <a:cs typeface="Calibri"/>
              </a:rPr>
              <a:t>or</a:t>
            </a:r>
            <a:r>
              <a:rPr sz="1900" spc="-20" dirty="0">
                <a:latin typeface="Calibri"/>
                <a:cs typeface="Calibri"/>
              </a:rPr>
              <a:t>m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Calibri"/>
                <a:cs typeface="Calibri"/>
              </a:rPr>
              <a:t>nu</a:t>
            </a:r>
            <a:r>
              <a:rPr sz="1900" spc="-5" dirty="0">
                <a:latin typeface="Calibri"/>
                <a:cs typeface="Calibri"/>
              </a:rPr>
              <a:t>l</a:t>
            </a:r>
            <a:r>
              <a:rPr sz="1900" dirty="0">
                <a:latin typeface="Calibri"/>
                <a:cs typeface="Calibri"/>
              </a:rPr>
              <a:t>l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Calibri"/>
                <a:cs typeface="Calibri"/>
              </a:rPr>
              <a:t>chec</a:t>
            </a:r>
            <a:r>
              <a:rPr sz="1900" spc="-20" dirty="0">
                <a:latin typeface="Calibri"/>
                <a:cs typeface="Calibri"/>
              </a:rPr>
              <a:t>k</a:t>
            </a:r>
            <a:r>
              <a:rPr sz="1900" spc="-10" dirty="0">
                <a:latin typeface="Calibri"/>
                <a:cs typeface="Calibri"/>
              </a:rPr>
              <a:t>s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Calibri"/>
                <a:cs typeface="Calibri"/>
              </a:rPr>
              <a:t>and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Calibri"/>
                <a:cs typeface="Calibri"/>
              </a:rPr>
              <a:t>A</a:t>
            </a:r>
            <a:r>
              <a:rPr sz="1900" spc="-10" dirty="0">
                <a:latin typeface="Calibri"/>
                <a:cs typeface="Calibri"/>
              </a:rPr>
              <a:t>r</a:t>
            </a:r>
            <a:r>
              <a:rPr sz="1900" spc="-50" dirty="0">
                <a:latin typeface="Calibri"/>
                <a:cs typeface="Calibri"/>
              </a:rPr>
              <a:t>r</a:t>
            </a:r>
            <a:r>
              <a:rPr sz="1900" spc="-45" dirty="0">
                <a:latin typeface="Calibri"/>
                <a:cs typeface="Calibri"/>
              </a:rPr>
              <a:t>a</a:t>
            </a:r>
            <a:r>
              <a:rPr sz="1900" spc="-20" dirty="0">
                <a:latin typeface="Calibri"/>
                <a:cs typeface="Calibri"/>
              </a:rPr>
              <a:t>y</a:t>
            </a:r>
            <a:r>
              <a:rPr sz="1900" spc="-15" dirty="0">
                <a:latin typeface="Calibri"/>
                <a:cs typeface="Calibri"/>
              </a:rPr>
              <a:t>s.d</a:t>
            </a:r>
            <a:r>
              <a:rPr sz="1900" spc="-5" dirty="0">
                <a:latin typeface="Calibri"/>
                <a:cs typeface="Calibri"/>
              </a:rPr>
              <a:t>e</a:t>
            </a:r>
            <a:r>
              <a:rPr sz="1900" spc="-10" dirty="0">
                <a:latin typeface="Calibri"/>
                <a:cs typeface="Calibri"/>
              </a:rPr>
              <a:t>ep</a:t>
            </a:r>
            <a:r>
              <a:rPr sz="1900" spc="-35" dirty="0">
                <a:latin typeface="Calibri"/>
                <a:cs typeface="Calibri"/>
              </a:rPr>
              <a:t>E</a:t>
            </a:r>
            <a:r>
              <a:rPr sz="1900" spc="-15" dirty="0">
                <a:latin typeface="Calibri"/>
                <a:cs typeface="Calibri"/>
              </a:rPr>
              <a:t>qua</a:t>
            </a:r>
            <a:r>
              <a:rPr sz="1900" spc="-10" dirty="0">
                <a:latin typeface="Calibri"/>
                <a:cs typeface="Calibri"/>
              </a:rPr>
              <a:t>ls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Calibri"/>
                <a:cs typeface="Calibri"/>
              </a:rPr>
              <a:t>i</a:t>
            </a:r>
            <a:r>
              <a:rPr sz="1900" spc="-10" dirty="0">
                <a:latin typeface="Calibri"/>
                <a:cs typeface="Calibri"/>
              </a:rPr>
              <a:t>f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Calibri"/>
                <a:cs typeface="Calibri"/>
              </a:rPr>
              <a:t>ne</a:t>
            </a:r>
            <a:r>
              <a:rPr sz="1900" spc="-5" dirty="0">
                <a:latin typeface="Calibri"/>
                <a:cs typeface="Calibri"/>
              </a:rPr>
              <a:t>c</a:t>
            </a:r>
            <a:r>
              <a:rPr sz="1900" spc="-10" dirty="0">
                <a:latin typeface="Calibri"/>
                <a:cs typeface="Calibri"/>
              </a:rPr>
              <a:t>es</a:t>
            </a:r>
            <a:r>
              <a:rPr sz="1900" spc="-15" dirty="0">
                <a:latin typeface="Calibri"/>
                <a:cs typeface="Calibri"/>
              </a:rPr>
              <a:t>s</a:t>
            </a:r>
            <a:r>
              <a:rPr sz="1900" spc="-10" dirty="0">
                <a:latin typeface="Calibri"/>
                <a:cs typeface="Calibri"/>
              </a:rPr>
              <a:t>a</a:t>
            </a:r>
            <a:r>
              <a:rPr sz="1900" spc="-5" dirty="0">
                <a:latin typeface="Calibri"/>
                <a:cs typeface="Calibri"/>
              </a:rPr>
              <a:t>r</a:t>
            </a:r>
            <a:r>
              <a:rPr sz="1900" spc="-10" dirty="0">
                <a:latin typeface="Calibri"/>
                <a:cs typeface="Calibri"/>
              </a:rPr>
              <a:t>y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355600" algn="l"/>
              </a:tabLst>
            </a:pPr>
            <a:r>
              <a:rPr sz="1500" spc="-135" dirty="0">
                <a:solidFill>
                  <a:srgbClr val="03607A"/>
                </a:solidFill>
                <a:latin typeface="Wingdings 2"/>
                <a:cs typeface="Wingdings 2"/>
              </a:rPr>
              <a:t></a:t>
            </a:r>
            <a:r>
              <a:rPr sz="1500" spc="-135" dirty="0">
                <a:solidFill>
                  <a:srgbClr val="03607A"/>
                </a:solidFill>
                <a:latin typeface="Times New Roman"/>
                <a:cs typeface="Times New Roman"/>
              </a:rPr>
              <a:t>	</a:t>
            </a:r>
            <a:r>
              <a:rPr sz="2200" u="heavy" spc="-15" dirty="0">
                <a:solidFill>
                  <a:srgbClr val="F49000"/>
                </a:solidFill>
                <a:latin typeface="Calibri"/>
                <a:cs typeface="Calibri"/>
              </a:rPr>
              <a:t>Str</a:t>
            </a:r>
            <a:r>
              <a:rPr sz="2200" u="heavy" spc="-5" dirty="0">
                <a:solidFill>
                  <a:srgbClr val="F49000"/>
                </a:solidFill>
                <a:latin typeface="Calibri"/>
                <a:cs typeface="Calibri"/>
              </a:rPr>
              <a:t>i</a:t>
            </a:r>
            <a:r>
              <a:rPr sz="2200" u="heavy" spc="-20" dirty="0">
                <a:solidFill>
                  <a:srgbClr val="F49000"/>
                </a:solidFill>
                <a:latin typeface="Calibri"/>
                <a:cs typeface="Calibri"/>
              </a:rPr>
              <a:t>n</a:t>
            </a:r>
            <a:r>
              <a:rPr sz="2200" u="heavy" spc="-15" dirty="0">
                <a:solidFill>
                  <a:srgbClr val="F49000"/>
                </a:solidFill>
                <a:latin typeface="Calibri"/>
                <a:cs typeface="Calibri"/>
              </a:rPr>
              <a:t>g</a:t>
            </a:r>
            <a:r>
              <a:rPr sz="2200" spc="-55" dirty="0">
                <a:solidFill>
                  <a:srgbClr val="F49000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oStr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20" dirty="0">
                <a:latin typeface="Calibri"/>
                <a:cs typeface="Calibri"/>
              </a:rPr>
              <a:t>ng</a:t>
            </a:r>
            <a:r>
              <a:rPr sz="2200" spc="-15" dirty="0">
                <a:latin typeface="Calibri"/>
                <a:cs typeface="Calibri"/>
              </a:rPr>
              <a:t>(</a:t>
            </a:r>
            <a:r>
              <a:rPr sz="2200" u="heavy" spc="-20" dirty="0">
                <a:solidFill>
                  <a:srgbClr val="F49000"/>
                </a:solidFill>
                <a:latin typeface="Calibri"/>
                <a:cs typeface="Calibri"/>
              </a:rPr>
              <a:t>Objec</a:t>
            </a:r>
            <a:r>
              <a:rPr sz="2200" u="heavy" spc="-10" dirty="0">
                <a:solidFill>
                  <a:srgbClr val="F49000"/>
                </a:solidFill>
                <a:latin typeface="Calibri"/>
                <a:cs typeface="Calibri"/>
              </a:rPr>
              <a:t>t</a:t>
            </a:r>
            <a:r>
              <a:rPr sz="2200" spc="-35" dirty="0">
                <a:solidFill>
                  <a:srgbClr val="F49000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,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u="heavy" spc="-15" dirty="0">
                <a:solidFill>
                  <a:srgbClr val="F49000"/>
                </a:solidFill>
                <a:latin typeface="Calibri"/>
                <a:cs typeface="Calibri"/>
              </a:rPr>
              <a:t>Str</a:t>
            </a:r>
            <a:r>
              <a:rPr sz="2200" u="heavy" spc="-5" dirty="0">
                <a:solidFill>
                  <a:srgbClr val="F49000"/>
                </a:solidFill>
                <a:latin typeface="Calibri"/>
                <a:cs typeface="Calibri"/>
              </a:rPr>
              <a:t>i</a:t>
            </a:r>
            <a:r>
              <a:rPr sz="2200" u="heavy" spc="-20" dirty="0">
                <a:solidFill>
                  <a:srgbClr val="F49000"/>
                </a:solidFill>
                <a:latin typeface="Calibri"/>
                <a:cs typeface="Calibri"/>
              </a:rPr>
              <a:t>n</a:t>
            </a:r>
            <a:r>
              <a:rPr sz="2200" u="heavy" spc="-15" dirty="0">
                <a:solidFill>
                  <a:srgbClr val="F49000"/>
                </a:solidFill>
                <a:latin typeface="Calibri"/>
                <a:cs typeface="Calibri"/>
              </a:rPr>
              <a:t>g</a:t>
            </a:r>
            <a:r>
              <a:rPr sz="2200" spc="-50" dirty="0">
                <a:solidFill>
                  <a:srgbClr val="F4900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nu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dirty="0">
                <a:latin typeface="Calibri"/>
                <a:cs typeface="Calibri"/>
              </a:rPr>
              <a:t>l</a:t>
            </a:r>
            <a:r>
              <a:rPr sz="2200" spc="-20" dirty="0">
                <a:latin typeface="Calibri"/>
                <a:cs typeface="Calibri"/>
              </a:rPr>
              <a:t>D</a:t>
            </a:r>
            <a:r>
              <a:rPr sz="2200" spc="-40" dirty="0">
                <a:latin typeface="Calibri"/>
                <a:cs typeface="Calibri"/>
              </a:rPr>
              <a:t>e</a:t>
            </a:r>
            <a:r>
              <a:rPr sz="2200" spc="-60" dirty="0">
                <a:latin typeface="Calibri"/>
                <a:cs typeface="Calibri"/>
              </a:rPr>
              <a:t>f</a:t>
            </a:r>
            <a:r>
              <a:rPr sz="2200" spc="-10" dirty="0">
                <a:latin typeface="Calibri"/>
                <a:cs typeface="Calibri"/>
              </a:rPr>
              <a:t>aul</a:t>
            </a:r>
            <a:r>
              <a:rPr sz="2200" spc="-1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0"/>
              </a:spcBef>
              <a:tabLst>
                <a:tab pos="756285" algn="l"/>
              </a:tabLst>
            </a:pPr>
            <a:r>
              <a:rPr sz="1150" spc="-140" dirty="0">
                <a:solidFill>
                  <a:srgbClr val="0FCF9A"/>
                </a:solidFill>
                <a:latin typeface="Wingdings 2"/>
                <a:cs typeface="Wingdings 2"/>
              </a:rPr>
              <a:t></a:t>
            </a:r>
            <a:r>
              <a:rPr sz="1150" spc="-140" dirty="0">
                <a:solidFill>
                  <a:srgbClr val="0FCF9A"/>
                </a:solidFill>
                <a:latin typeface="Times New Roman"/>
                <a:cs typeface="Times New Roman"/>
              </a:rPr>
              <a:t>	</a:t>
            </a:r>
            <a:r>
              <a:rPr sz="1900" spc="-45" dirty="0">
                <a:latin typeface="Calibri"/>
                <a:cs typeface="Calibri"/>
              </a:rPr>
              <a:t>P</a:t>
            </a:r>
            <a:r>
              <a:rPr sz="1900" spc="-10" dirty="0">
                <a:latin typeface="Calibri"/>
                <a:cs typeface="Calibri"/>
              </a:rPr>
              <a:t>er</a:t>
            </a:r>
            <a:r>
              <a:rPr sz="1900" spc="-50" dirty="0">
                <a:latin typeface="Calibri"/>
                <a:cs typeface="Calibri"/>
              </a:rPr>
              <a:t>f</a:t>
            </a:r>
            <a:r>
              <a:rPr sz="1900" spc="-15" dirty="0">
                <a:latin typeface="Calibri"/>
                <a:cs typeface="Calibri"/>
              </a:rPr>
              <a:t>or</a:t>
            </a:r>
            <a:r>
              <a:rPr sz="1900" spc="-20" dirty="0">
                <a:latin typeface="Calibri"/>
                <a:cs typeface="Calibri"/>
              </a:rPr>
              <a:t>m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Calibri"/>
                <a:cs typeface="Calibri"/>
              </a:rPr>
              <a:t>nu</a:t>
            </a:r>
            <a:r>
              <a:rPr sz="1900" spc="-5" dirty="0">
                <a:latin typeface="Calibri"/>
                <a:cs typeface="Calibri"/>
              </a:rPr>
              <a:t>l</a:t>
            </a:r>
            <a:r>
              <a:rPr sz="1900" dirty="0">
                <a:latin typeface="Calibri"/>
                <a:cs typeface="Calibri"/>
              </a:rPr>
              <a:t>l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Calibri"/>
                <a:cs typeface="Calibri"/>
              </a:rPr>
              <a:t>check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Calibri"/>
                <a:cs typeface="Calibri"/>
              </a:rPr>
              <a:t>and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spc="-35" dirty="0">
                <a:latin typeface="Calibri"/>
                <a:cs typeface="Calibri"/>
              </a:rPr>
              <a:t>r</a:t>
            </a:r>
            <a:r>
              <a:rPr sz="1900" spc="-20" dirty="0">
                <a:latin typeface="Calibri"/>
                <a:cs typeface="Calibri"/>
              </a:rPr>
              <a:t>e</a:t>
            </a:r>
            <a:r>
              <a:rPr sz="1900" spc="-10" dirty="0">
                <a:latin typeface="Calibri"/>
                <a:cs typeface="Calibri"/>
              </a:rPr>
              <a:t>turn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Calibri"/>
                <a:cs typeface="Calibri"/>
              </a:rPr>
              <a:t>nu</a:t>
            </a:r>
            <a:r>
              <a:rPr sz="1900" spc="-5" dirty="0">
                <a:latin typeface="Calibri"/>
                <a:cs typeface="Calibri"/>
              </a:rPr>
              <a:t>l</a:t>
            </a:r>
            <a:r>
              <a:rPr sz="1900" spc="-10" dirty="0">
                <a:latin typeface="Calibri"/>
                <a:cs typeface="Calibri"/>
              </a:rPr>
              <a:t>l</a:t>
            </a:r>
            <a:r>
              <a:rPr sz="1900" spc="-20" dirty="0">
                <a:latin typeface="Calibri"/>
                <a:cs typeface="Calibri"/>
              </a:rPr>
              <a:t>De</a:t>
            </a:r>
            <a:r>
              <a:rPr sz="1900" spc="-50" dirty="0">
                <a:latin typeface="Calibri"/>
                <a:cs typeface="Calibri"/>
              </a:rPr>
              <a:t>f</a:t>
            </a:r>
            <a:r>
              <a:rPr sz="1900" spc="-10" dirty="0">
                <a:latin typeface="Calibri"/>
                <a:cs typeface="Calibri"/>
              </a:rPr>
              <a:t>ault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Calibri"/>
                <a:cs typeface="Calibri"/>
              </a:rPr>
              <a:t>i</a:t>
            </a:r>
            <a:r>
              <a:rPr sz="1900" spc="-10" dirty="0">
                <a:latin typeface="Calibri"/>
                <a:cs typeface="Calibri"/>
              </a:rPr>
              <a:t>f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Calibri"/>
                <a:cs typeface="Calibri"/>
              </a:rPr>
              <a:t>o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Calibri"/>
                <a:cs typeface="Calibri"/>
              </a:rPr>
              <a:t>i</a:t>
            </a:r>
            <a:r>
              <a:rPr sz="1900" spc="-10" dirty="0">
                <a:latin typeface="Calibri"/>
                <a:cs typeface="Calibri"/>
              </a:rPr>
              <a:t>s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Calibri"/>
                <a:cs typeface="Calibri"/>
              </a:rPr>
              <a:t>nu</a:t>
            </a:r>
            <a:r>
              <a:rPr sz="1900" spc="-5" dirty="0">
                <a:latin typeface="Calibri"/>
                <a:cs typeface="Calibri"/>
              </a:rPr>
              <a:t>l</a:t>
            </a:r>
            <a:r>
              <a:rPr sz="1900" dirty="0">
                <a:latin typeface="Calibri"/>
                <a:cs typeface="Calibri"/>
              </a:rPr>
              <a:t>l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100" spc="-235" dirty="0">
                <a:solidFill>
                  <a:srgbClr val="03607A"/>
                </a:solidFill>
                <a:latin typeface="Wingdings 2"/>
                <a:cs typeface="Wingdings 2"/>
              </a:rPr>
              <a:t></a:t>
            </a:r>
            <a:r>
              <a:rPr sz="2100" spc="-23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100" spc="-22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r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-15" dirty="0">
                <a:latin typeface="Calibri"/>
                <a:cs typeface="Calibri"/>
              </a:rPr>
              <a:t>a</a:t>
            </a:r>
            <a:r>
              <a:rPr sz="3000" spc="-50" dirty="0">
                <a:latin typeface="Calibri"/>
                <a:cs typeface="Calibri"/>
              </a:rPr>
              <a:t>r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spc="-20" dirty="0">
                <a:latin typeface="Calibri"/>
                <a:cs typeface="Calibri"/>
              </a:rPr>
              <a:t>othe</a:t>
            </a:r>
            <a:r>
              <a:rPr sz="3000" spc="-15" dirty="0">
                <a:latin typeface="Calibri"/>
                <a:cs typeface="Calibri"/>
              </a:rPr>
              <a:t>r</a:t>
            </a:r>
            <a:r>
              <a:rPr sz="3000" spc="-8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s</a:t>
            </a:r>
            <a:r>
              <a:rPr sz="3000" dirty="0">
                <a:latin typeface="Calibri"/>
                <a:cs typeface="Calibri"/>
              </a:rPr>
              <a:t>imi</a:t>
            </a:r>
            <a:r>
              <a:rPr sz="3000" spc="-10" dirty="0">
                <a:latin typeface="Calibri"/>
                <a:cs typeface="Calibri"/>
              </a:rPr>
              <a:t>l</a:t>
            </a:r>
            <a:r>
              <a:rPr sz="3000" spc="-15" dirty="0">
                <a:latin typeface="Calibri"/>
                <a:cs typeface="Calibri"/>
              </a:rPr>
              <a:t>ar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Calibri"/>
                <a:cs typeface="Calibri"/>
              </a:rPr>
              <a:t>m</a:t>
            </a:r>
            <a:r>
              <a:rPr sz="3000" spc="-30" dirty="0">
                <a:latin typeface="Calibri"/>
                <a:cs typeface="Calibri"/>
              </a:rPr>
              <a:t>e</a:t>
            </a:r>
            <a:r>
              <a:rPr sz="3000" dirty="0">
                <a:latin typeface="Calibri"/>
                <a:cs typeface="Calibri"/>
              </a:rPr>
              <a:t>thods,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-15" dirty="0">
                <a:latin typeface="Calibri"/>
                <a:cs typeface="Calibri"/>
              </a:rPr>
              <a:t>check</a:t>
            </a:r>
            <a:r>
              <a:rPr sz="3000" spc="-10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Calibri"/>
                <a:cs typeface="Calibri"/>
              </a:rPr>
              <a:t>j</a:t>
            </a:r>
            <a:r>
              <a:rPr sz="3000" spc="-45" dirty="0">
                <a:latin typeface="Calibri"/>
                <a:cs typeface="Calibri"/>
              </a:rPr>
              <a:t>a</a:t>
            </a:r>
            <a:r>
              <a:rPr sz="3000" spc="-65" dirty="0">
                <a:latin typeface="Calibri"/>
                <a:cs typeface="Calibri"/>
              </a:rPr>
              <a:t>v</a:t>
            </a:r>
            <a:r>
              <a:rPr sz="3000" dirty="0">
                <a:latin typeface="Calibri"/>
                <a:cs typeface="Calibri"/>
              </a:rPr>
              <a:t>adoc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6784" y="32003"/>
            <a:ext cx="865632" cy="1200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704" y="32003"/>
            <a:ext cx="3922776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7767" y="32003"/>
            <a:ext cx="858012" cy="1200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741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j</a:t>
            </a:r>
            <a:r>
              <a:rPr spc="-90" dirty="0"/>
              <a:t>av</a:t>
            </a:r>
            <a:r>
              <a:rPr spc="-20" dirty="0"/>
              <a:t>a.u</a:t>
            </a:r>
            <a:r>
              <a:rPr spc="-10" dirty="0"/>
              <a:t>t</a:t>
            </a:r>
            <a:r>
              <a:rPr dirty="0"/>
              <a:t>i</a:t>
            </a:r>
            <a:r>
              <a:rPr spc="-15" dirty="0"/>
              <a:t>l</a:t>
            </a:r>
            <a:r>
              <a:rPr spc="-50" dirty="0"/>
              <a:t>.</a:t>
            </a:r>
            <a:r>
              <a:rPr spc="-25" dirty="0"/>
              <a:t>Objec</a:t>
            </a:r>
            <a:r>
              <a:rPr spc="-10" dirty="0"/>
              <a:t>t</a:t>
            </a:r>
            <a:r>
              <a:rPr spc="-20" dirty="0"/>
              <a:t>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499983"/>
            <a:ext cx="18478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4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400">
              <a:latin typeface="Wingdings 2"/>
              <a:cs typeface="Wingdings 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34112"/>
            <a:ext cx="3567684" cy="1316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5600" y="134112"/>
            <a:ext cx="940307" cy="1316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7716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Th</a:t>
            </a:r>
            <a:r>
              <a:rPr sz="4400" spc="-55" dirty="0"/>
              <a:t>r</a:t>
            </a:r>
            <a:r>
              <a:rPr sz="4400" dirty="0"/>
              <a:t>ea</a:t>
            </a:r>
            <a:r>
              <a:rPr sz="4400" spc="5" dirty="0"/>
              <a:t>d</a:t>
            </a:r>
            <a:r>
              <a:rPr sz="4400" spc="-5" dirty="0"/>
              <a:t>Lo</a:t>
            </a:r>
            <a:r>
              <a:rPr sz="4400" spc="-30" dirty="0"/>
              <a:t>c</a:t>
            </a:r>
            <a:r>
              <a:rPr sz="4400" dirty="0"/>
              <a:t>al</a:t>
            </a:r>
            <a:endParaRPr sz="4400"/>
          </a:p>
        </p:txBody>
      </p:sp>
      <p:sp>
        <p:nvSpPr>
          <p:cNvPr id="12" name="object 12"/>
          <p:cNvSpPr/>
          <p:nvPr/>
        </p:nvSpPr>
        <p:spPr>
          <a:xfrm>
            <a:off x="342900" y="2666966"/>
            <a:ext cx="8458200" cy="3293745"/>
          </a:xfrm>
          <a:custGeom>
            <a:avLst/>
            <a:gdLst/>
            <a:ahLst/>
            <a:cxnLst/>
            <a:rect l="l" t="t" r="r" b="b"/>
            <a:pathLst>
              <a:path w="8458200" h="3293745">
                <a:moveTo>
                  <a:pt x="0" y="3293242"/>
                </a:moveTo>
                <a:lnTo>
                  <a:pt x="8458199" y="3293242"/>
                </a:lnTo>
                <a:lnTo>
                  <a:pt x="8458199" y="0"/>
                </a:lnTo>
                <a:lnTo>
                  <a:pt x="0" y="0"/>
                </a:lnTo>
                <a:lnTo>
                  <a:pt x="0" y="3293242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00" y="2666966"/>
            <a:ext cx="8458200" cy="3293745"/>
          </a:xfrm>
          <a:custGeom>
            <a:avLst/>
            <a:gdLst/>
            <a:ahLst/>
            <a:cxnLst/>
            <a:rect l="l" t="t" r="r" b="b"/>
            <a:pathLst>
              <a:path w="8458200" h="3293745">
                <a:moveTo>
                  <a:pt x="0" y="3293242"/>
                </a:moveTo>
                <a:lnTo>
                  <a:pt x="8458199" y="3293242"/>
                </a:lnTo>
                <a:lnTo>
                  <a:pt x="8458199" y="0"/>
                </a:lnTo>
                <a:lnTo>
                  <a:pt x="0" y="0"/>
                </a:lnTo>
                <a:lnTo>
                  <a:pt x="0" y="3293242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1640" y="2739132"/>
            <a:ext cx="7193915" cy="315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070225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impo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oncur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atom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600" spc="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tom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icI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blic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cla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iq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ueTh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dGene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tic</a:t>
            </a:r>
            <a:r>
              <a:rPr sz="16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tom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icI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tom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icI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tic</a:t>
            </a:r>
            <a:r>
              <a:rPr sz="16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eadLo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&lt;I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queNum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eadLo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&lt;I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38100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@O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1600">
              <a:latin typeface="Calibri"/>
              <a:cs typeface="Calibri"/>
            </a:endParaRPr>
          </a:p>
          <a:p>
            <a:pPr marL="564515" marR="3649345" indent="-183515">
              <a:lnSpc>
                <a:spcPct val="100000"/>
              </a:lnSpc>
            </a:pP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p</a:t>
            </a:r>
            <a:r>
              <a:rPr sz="1600" spc="-4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ct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ed</a:t>
            </a:r>
            <a:r>
              <a:rPr sz="1600" spc="-3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DBF5F9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er</a:t>
            </a:r>
            <a:r>
              <a:rPr sz="1600" spc="-5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tial</a:t>
            </a:r>
            <a:r>
              <a:rPr sz="1600" spc="-105" dirty="0">
                <a:solidFill>
                  <a:srgbClr val="DBF5F9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u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(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)</a:t>
            </a:r>
            <a:r>
              <a:rPr sz="1600" spc="-6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{</a:t>
            </a:r>
            <a:r>
              <a:rPr sz="1600" spc="-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2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ur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un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que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d</a:t>
            </a:r>
            <a:r>
              <a:rPr sz="1600" spc="5" dirty="0">
                <a:solidFill>
                  <a:srgbClr val="DBF5F9"/>
                </a:solidFill>
                <a:latin typeface="Calibri"/>
                <a:cs typeface="Calibri"/>
              </a:rPr>
              <a:t>.</a:t>
            </a:r>
            <a:r>
              <a:rPr sz="1600" spc="-20" dirty="0">
                <a:solidFill>
                  <a:srgbClr val="DBF5F9"/>
                </a:solidFill>
                <a:latin typeface="Calibri"/>
                <a:cs typeface="Calibri"/>
              </a:rPr>
              <a:t>g</a:t>
            </a:r>
            <a:r>
              <a:rPr sz="1600" spc="-2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tAnd</a:t>
            </a:r>
            <a:r>
              <a:rPr sz="16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nc</a:t>
            </a:r>
            <a:r>
              <a:rPr sz="1600" spc="-4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DBF5F9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1600" spc="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DBF5F9"/>
                </a:solidFill>
                <a:latin typeface="Calibri"/>
                <a:cs typeface="Calibri"/>
              </a:rPr>
              <a:t>(</a:t>
            </a:r>
            <a:r>
              <a:rPr sz="1600" spc="-15" dirty="0">
                <a:solidFill>
                  <a:srgbClr val="DBF5F9"/>
                </a:solidFill>
                <a:latin typeface="Calibri"/>
                <a:cs typeface="Calibri"/>
              </a:rPr>
              <a:t>)</a:t>
            </a: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;</a:t>
            </a:r>
            <a:endParaRPr sz="1600">
              <a:latin typeface="Calibri"/>
              <a:cs typeface="Calibri"/>
            </a:endParaRPr>
          </a:p>
          <a:p>
            <a:pPr marL="427355">
              <a:lnSpc>
                <a:spcPct val="100000"/>
              </a:lnSpc>
            </a:pPr>
            <a:r>
              <a:rPr sz="1600" spc="-5" dirty="0">
                <a:solidFill>
                  <a:srgbClr val="DBF5F9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};</a:t>
            </a:r>
            <a:endParaRPr sz="16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blic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tic</a:t>
            </a:r>
            <a:r>
              <a:rPr sz="16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Cur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eadI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381000">
              <a:lnSpc>
                <a:spcPct val="100000"/>
              </a:lnSpc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queId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6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iq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ueTh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eadI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dGene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07279" y="3863340"/>
            <a:ext cx="3352800" cy="1395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69007" y="3822441"/>
            <a:ext cx="379095" cy="710565"/>
          </a:xfrm>
          <a:custGeom>
            <a:avLst/>
            <a:gdLst/>
            <a:ahLst/>
            <a:cxnLst/>
            <a:rect l="l" t="t" r="r" b="b"/>
            <a:pathLst>
              <a:path w="379095" h="710564">
                <a:moveTo>
                  <a:pt x="0" y="0"/>
                </a:moveTo>
                <a:lnTo>
                  <a:pt x="40343" y="693"/>
                </a:lnTo>
                <a:lnTo>
                  <a:pt x="95261" y="4117"/>
                </a:lnTo>
                <a:lnTo>
                  <a:pt x="140923" y="9979"/>
                </a:lnTo>
                <a:lnTo>
                  <a:pt x="182463" y="20767"/>
                </a:lnTo>
                <a:lnTo>
                  <a:pt x="195833" y="322457"/>
                </a:lnTo>
                <a:lnTo>
                  <a:pt x="196892" y="325873"/>
                </a:lnTo>
                <a:lnTo>
                  <a:pt x="242524" y="343616"/>
                </a:lnTo>
                <a:lnTo>
                  <a:pt x="285855" y="349928"/>
                </a:lnTo>
                <a:lnTo>
                  <a:pt x="339071" y="353903"/>
                </a:lnTo>
                <a:lnTo>
                  <a:pt x="378636" y="355021"/>
                </a:lnTo>
                <a:lnTo>
                  <a:pt x="359242" y="355235"/>
                </a:lnTo>
                <a:lnTo>
                  <a:pt x="303866" y="358115"/>
                </a:lnTo>
                <a:lnTo>
                  <a:pt x="255927" y="363899"/>
                </a:lnTo>
                <a:lnTo>
                  <a:pt x="210751" y="375133"/>
                </a:lnTo>
                <a:lnTo>
                  <a:pt x="195833" y="677417"/>
                </a:lnTo>
                <a:lnTo>
                  <a:pt x="194774" y="680834"/>
                </a:lnTo>
                <a:lnTo>
                  <a:pt x="149103" y="698582"/>
                </a:lnTo>
                <a:lnTo>
                  <a:pt x="105759" y="704898"/>
                </a:lnTo>
                <a:lnTo>
                  <a:pt x="52556" y="708875"/>
                </a:lnTo>
                <a:lnTo>
                  <a:pt x="33124" y="709599"/>
                </a:lnTo>
                <a:lnTo>
                  <a:pt x="13020" y="709994"/>
                </a:lnTo>
              </a:path>
            </a:pathLst>
          </a:custGeom>
          <a:ln w="41275">
            <a:solidFill>
              <a:srgbClr val="DBF5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87749"/>
            <a:ext cx="6527800" cy="3399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03607A"/>
                </a:solidFill>
                <a:latin typeface="Calibri"/>
                <a:cs typeface="Calibri"/>
              </a:rPr>
              <a:t>1.</a:t>
            </a:r>
            <a:endParaRPr sz="15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944"/>
              </a:spcBef>
            </a:pPr>
            <a:r>
              <a:rPr sz="120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2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500" spc="10" dirty="0">
                <a:solidFill>
                  <a:srgbClr val="03607A"/>
                </a:solidFill>
                <a:latin typeface="Calibri"/>
                <a:cs typeface="Calibri"/>
              </a:rPr>
              <a:t>2.</a:t>
            </a:r>
            <a:endParaRPr sz="15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944"/>
              </a:spcBef>
            </a:pPr>
            <a:r>
              <a:rPr sz="120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2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500" spc="10" dirty="0">
                <a:solidFill>
                  <a:srgbClr val="03607A"/>
                </a:solidFill>
                <a:latin typeface="Calibri"/>
                <a:cs typeface="Calibri"/>
              </a:rPr>
              <a:t>3.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500" spc="10" dirty="0">
                <a:solidFill>
                  <a:srgbClr val="03607A"/>
                </a:solidFill>
                <a:latin typeface="Calibri"/>
                <a:cs typeface="Calibri"/>
              </a:rPr>
              <a:t>4.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500" spc="10" dirty="0">
                <a:solidFill>
                  <a:srgbClr val="03607A"/>
                </a:solidFill>
                <a:latin typeface="Calibri"/>
                <a:cs typeface="Calibri"/>
              </a:rPr>
              <a:t>5.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500" spc="10" dirty="0">
                <a:solidFill>
                  <a:srgbClr val="03607A"/>
                </a:solidFill>
                <a:latin typeface="Calibri"/>
                <a:cs typeface="Calibri"/>
              </a:rPr>
              <a:t>6.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469900" marR="5080" indent="-457834">
              <a:lnSpc>
                <a:spcPts val="2110"/>
              </a:lnSpc>
              <a:spcBef>
                <a:spcPts val="1040"/>
              </a:spcBef>
              <a:tabLst>
                <a:tab pos="469900" algn="l"/>
              </a:tabLst>
            </a:pPr>
            <a:r>
              <a:rPr sz="1500" spc="10" dirty="0">
                <a:solidFill>
                  <a:srgbClr val="03607A"/>
                </a:solidFill>
                <a:latin typeface="Calibri"/>
                <a:cs typeface="Calibri"/>
              </a:rPr>
              <a:t>7.</a:t>
            </a:r>
            <a:r>
              <a:rPr sz="1500" spc="10" dirty="0">
                <a:solidFill>
                  <a:srgbClr val="03607A"/>
                </a:solidFill>
                <a:latin typeface="Times New Roman"/>
                <a:cs typeface="Times New Roman"/>
              </a:rPr>
              <a:t>	</a:t>
            </a:r>
            <a:r>
              <a:rPr sz="2200" spc="-20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P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ojec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P</a:t>
            </a:r>
            <a:r>
              <a:rPr sz="2200" spc="-40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opert</a:t>
            </a:r>
            <a:r>
              <a:rPr sz="2200" dirty="0">
                <a:latin typeface="Calibri"/>
                <a:cs typeface="Calibri"/>
              </a:rPr>
              <a:t>i</a:t>
            </a:r>
            <a:r>
              <a:rPr sz="2200" spc="-25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s</a:t>
            </a:r>
            <a:r>
              <a:rPr sz="2200" spc="-5" dirty="0">
                <a:latin typeface="Calibri"/>
                <a:cs typeface="Calibri"/>
              </a:rPr>
              <a:t>'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So</a:t>
            </a:r>
            <a:r>
              <a:rPr sz="2200" spc="-20" dirty="0">
                <a:latin typeface="Calibri"/>
                <a:cs typeface="Calibri"/>
              </a:rPr>
              <a:t>u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ces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libri"/>
                <a:cs typeface="Calibri"/>
              </a:rPr>
              <a:t>s</a:t>
            </a:r>
            <a:r>
              <a:rPr sz="2200" spc="-15" dirty="0">
                <a:latin typeface="Calibri"/>
                <a:cs typeface="Calibri"/>
              </a:rPr>
              <a:t>ec</a:t>
            </a:r>
            <a:r>
              <a:rPr sz="2200" spc="-2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i</a:t>
            </a:r>
            <a:r>
              <a:rPr sz="2200" spc="-20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Se</a:t>
            </a:r>
            <a:r>
              <a:rPr sz="2200" spc="-10" dirty="0">
                <a:latin typeface="Calibri"/>
                <a:cs typeface="Calibri"/>
              </a:rPr>
              <a:t>le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JDK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7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as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So</a:t>
            </a:r>
            <a:r>
              <a:rPr sz="2200" spc="-20" dirty="0">
                <a:latin typeface="Calibri"/>
                <a:cs typeface="Calibri"/>
              </a:rPr>
              <a:t>u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ce/Bi</a:t>
            </a:r>
            <a:r>
              <a:rPr sz="2200" spc="-20" dirty="0">
                <a:latin typeface="Calibri"/>
                <a:cs typeface="Calibri"/>
              </a:rPr>
              <a:t>na</a:t>
            </a:r>
            <a:r>
              <a:rPr sz="2200" spc="0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y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40" dirty="0">
                <a:latin typeface="Calibri"/>
                <a:cs typeface="Calibri"/>
              </a:rPr>
              <a:t>F</a:t>
            </a:r>
            <a:r>
              <a:rPr sz="2200" spc="-15" dirty="0">
                <a:latin typeface="Calibri"/>
                <a:cs typeface="Calibri"/>
              </a:rPr>
              <a:t>orm</a:t>
            </a:r>
            <a:r>
              <a:rPr sz="2200" spc="-4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6969252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97167" y="149352"/>
            <a:ext cx="940308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Ho</a:t>
            </a:r>
            <a:r>
              <a:rPr sz="4400" dirty="0"/>
              <a:t>w</a:t>
            </a:r>
            <a:r>
              <a:rPr sz="4400" spc="-120" dirty="0">
                <a:latin typeface="Times New Roman"/>
                <a:cs typeface="Times New Roman"/>
              </a:rPr>
              <a:t> </a:t>
            </a:r>
            <a:r>
              <a:rPr sz="4400" spc="-50" dirty="0"/>
              <a:t>t</a:t>
            </a:r>
            <a:r>
              <a:rPr sz="4400" dirty="0"/>
              <a:t>o</a:t>
            </a:r>
            <a:r>
              <a:rPr sz="4400" spc="-90" dirty="0">
                <a:latin typeface="Times New Roman"/>
                <a:cs typeface="Times New Roman"/>
              </a:rPr>
              <a:t> </a:t>
            </a:r>
            <a:r>
              <a:rPr sz="4400" spc="-275" dirty="0"/>
              <a:t>T</a:t>
            </a:r>
            <a:r>
              <a:rPr sz="4400" spc="15" dirty="0"/>
              <a:t>r</a:t>
            </a:r>
            <a:r>
              <a:rPr sz="4400" dirty="0"/>
              <a:t>y</a:t>
            </a:r>
            <a:r>
              <a:rPr sz="4400" spc="-105" dirty="0">
                <a:latin typeface="Times New Roman"/>
                <a:cs typeface="Times New Roman"/>
              </a:rPr>
              <a:t> </a:t>
            </a:r>
            <a:r>
              <a:rPr sz="4400" dirty="0"/>
              <a:t>JDK</a:t>
            </a:r>
            <a:r>
              <a:rPr sz="4400" spc="-110" dirty="0">
                <a:latin typeface="Times New Roman"/>
                <a:cs typeface="Times New Roman"/>
              </a:rPr>
              <a:t> </a:t>
            </a:r>
            <a:r>
              <a:rPr sz="4400" dirty="0"/>
              <a:t>7</a:t>
            </a:r>
            <a:r>
              <a:rPr sz="4400" spc="-105" dirty="0">
                <a:latin typeface="Times New Roman"/>
                <a:cs typeface="Times New Roman"/>
              </a:rPr>
              <a:t> </a:t>
            </a:r>
            <a:r>
              <a:rPr sz="4400" spc="-70" dirty="0"/>
              <a:t>F</a:t>
            </a:r>
            <a:r>
              <a:rPr sz="4400" dirty="0"/>
              <a:t>e</a:t>
            </a:r>
            <a:r>
              <a:rPr sz="4400" spc="-35" dirty="0"/>
              <a:t>a</a:t>
            </a:r>
            <a:r>
              <a:rPr sz="4400" dirty="0"/>
              <a:t>tu</a:t>
            </a:r>
            <a:r>
              <a:rPr sz="4400" spc="-60" dirty="0"/>
              <a:t>r</a:t>
            </a:r>
            <a:r>
              <a:rPr sz="4400" dirty="0"/>
              <a:t>es?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31687"/>
            <a:ext cx="7952740" cy="4824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-17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7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750" spc="-17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7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750" spc="-17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750">
              <a:latin typeface="Wingdings 2"/>
              <a:cs typeface="Wingdings 2"/>
            </a:endParaRPr>
          </a:p>
          <a:p>
            <a:pPr marL="469900">
              <a:lnSpc>
                <a:spcPct val="100000"/>
              </a:lnSpc>
              <a:spcBef>
                <a:spcPts val="1060"/>
              </a:spcBef>
            </a:pPr>
            <a:r>
              <a:rPr sz="1300" spc="-12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3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50" spc="-17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750">
              <a:latin typeface="Wingdings 2"/>
              <a:cs typeface="Wingdings 2"/>
            </a:endParaRPr>
          </a:p>
          <a:p>
            <a:pPr marL="469900">
              <a:lnSpc>
                <a:spcPct val="100000"/>
              </a:lnSpc>
              <a:spcBef>
                <a:spcPts val="1065"/>
              </a:spcBef>
            </a:pPr>
            <a:r>
              <a:rPr sz="1300" spc="-120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endParaRPr sz="13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50" spc="-17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750">
              <a:latin typeface="Wingdings 2"/>
              <a:cs typeface="Wingdings 2"/>
            </a:endParaRPr>
          </a:p>
          <a:p>
            <a:pPr marL="756285" indent="-286385">
              <a:lnSpc>
                <a:spcPct val="100000"/>
              </a:lnSpc>
              <a:spcBef>
                <a:spcPts val="160"/>
              </a:spcBef>
              <a:buClr>
                <a:srgbClr val="0FCF9A"/>
              </a:buClr>
              <a:buSzPct val="59090"/>
              <a:buFont typeface="Wingdings 2"/>
              <a:buChar char=""/>
              <a:tabLst>
                <a:tab pos="756920" algn="l"/>
                <a:tab pos="4476750" algn="l"/>
              </a:tabLst>
            </a:pPr>
            <a:r>
              <a:rPr sz="2200" spc="-10" dirty="0">
                <a:latin typeface="Calibri"/>
                <a:cs typeface="Calibri"/>
              </a:rPr>
              <a:t>It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Calibri"/>
                <a:cs typeface="Calibri"/>
              </a:rPr>
              <a:t>s</a:t>
            </a:r>
            <a:r>
              <a:rPr sz="2200" spc="-40" dirty="0">
                <a:latin typeface="Calibri"/>
                <a:cs typeface="Calibri"/>
              </a:rPr>
              <a:t>t</a:t>
            </a:r>
            <a:r>
              <a:rPr sz="2200" spc="-50" dirty="0">
                <a:latin typeface="Calibri"/>
                <a:cs typeface="Calibri"/>
              </a:rPr>
              <a:t>a</a:t>
            </a:r>
            <a:r>
              <a:rPr sz="2200" spc="-35" dirty="0">
                <a:latin typeface="Calibri"/>
                <a:cs typeface="Calibri"/>
              </a:rPr>
              <a:t>y</a:t>
            </a:r>
            <a:r>
              <a:rPr sz="2200" spc="-10" dirty="0">
                <a:latin typeface="Calibri"/>
                <a:cs typeface="Calibri"/>
              </a:rPr>
              <a:t>s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as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a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40" dirty="0">
                <a:latin typeface="Calibri"/>
                <a:cs typeface="Calibri"/>
              </a:rPr>
              <a:t>f</a:t>
            </a:r>
            <a:r>
              <a:rPr sz="2200" spc="-70" dirty="0">
                <a:latin typeface="Calibri"/>
                <a:cs typeface="Calibri"/>
              </a:rPr>
              <a:t>f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3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45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l</a:t>
            </a:r>
            <a:r>
              <a:rPr sz="2200" spc="-20" dirty="0">
                <a:latin typeface="Calibri"/>
                <a:cs typeface="Calibri"/>
              </a:rPr>
              <a:t>o</a:t>
            </a:r>
            <a:r>
              <a:rPr sz="2200" spc="-35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ale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(no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2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5" dirty="0">
                <a:latin typeface="Calibri"/>
                <a:cs typeface="Calibri"/>
              </a:rPr>
              <a:t>sp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spc="-5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y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or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60" dirty="0">
                <a:latin typeface="Calibri"/>
                <a:cs typeface="Calibri"/>
              </a:rPr>
              <a:t>f</a:t>
            </a:r>
            <a:r>
              <a:rPr sz="2200" spc="-15" dirty="0">
                <a:latin typeface="Calibri"/>
                <a:cs typeface="Calibri"/>
              </a:rPr>
              <a:t>orm</a:t>
            </a:r>
            <a:r>
              <a:rPr sz="2200" spc="-4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t)</a:t>
            </a:r>
            <a:endParaRPr sz="2200">
              <a:latin typeface="Calibri"/>
              <a:cs typeface="Calibri"/>
            </a:endParaRPr>
          </a:p>
          <a:p>
            <a:pPr marL="756285" marR="1295400" indent="-286385">
              <a:lnSpc>
                <a:spcPts val="2120"/>
              </a:lnSpc>
              <a:spcBef>
                <a:spcPts val="505"/>
              </a:spcBef>
              <a:buClr>
                <a:srgbClr val="0FCF9A"/>
              </a:buClr>
              <a:buSzPct val="59090"/>
              <a:buFont typeface="Wingdings 2"/>
              <a:buChar char=""/>
              <a:tabLst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But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L</a:t>
            </a:r>
            <a:r>
              <a:rPr sz="2200" spc="-10" dirty="0">
                <a:latin typeface="Calibri"/>
                <a:cs typeface="Calibri"/>
              </a:rPr>
              <a:t>o</a:t>
            </a:r>
            <a:r>
              <a:rPr sz="2200" spc="-4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ale.s</a:t>
            </a:r>
            <a:r>
              <a:rPr sz="2200" spc="-30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tD</a:t>
            </a:r>
            <a:r>
              <a:rPr sz="2200" spc="-40" dirty="0">
                <a:latin typeface="Calibri"/>
                <a:cs typeface="Calibri"/>
              </a:rPr>
              <a:t>e</a:t>
            </a:r>
            <a:r>
              <a:rPr sz="2200" spc="-60" dirty="0">
                <a:latin typeface="Calibri"/>
                <a:cs typeface="Calibri"/>
              </a:rPr>
              <a:t>f</a:t>
            </a:r>
            <a:r>
              <a:rPr sz="2200" spc="-10" dirty="0">
                <a:latin typeface="Calibri"/>
                <a:cs typeface="Calibri"/>
              </a:rPr>
              <a:t>ault</a:t>
            </a:r>
            <a:r>
              <a:rPr sz="2200" spc="-15" dirty="0">
                <a:latin typeface="Calibri"/>
                <a:cs typeface="Calibri"/>
              </a:rPr>
              <a:t>(Lo</a:t>
            </a:r>
            <a:r>
              <a:rPr sz="2200" spc="-4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ale)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s</a:t>
            </a:r>
            <a:r>
              <a:rPr sz="2200" spc="-25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ts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3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40" dirty="0">
                <a:latin typeface="Calibri"/>
                <a:cs typeface="Calibri"/>
              </a:rPr>
              <a:t>f</a:t>
            </a:r>
            <a:r>
              <a:rPr sz="2200" spc="-70" dirty="0">
                <a:latin typeface="Calibri"/>
                <a:cs typeface="Calibri"/>
              </a:rPr>
              <a:t>f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3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45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l</a:t>
            </a:r>
            <a:r>
              <a:rPr sz="2200" spc="-20" dirty="0">
                <a:latin typeface="Calibri"/>
                <a:cs typeface="Calibri"/>
              </a:rPr>
              <a:t>o</a:t>
            </a:r>
            <a:r>
              <a:rPr sz="2200" spc="-35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ales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now:disp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spc="-45" dirty="0">
                <a:latin typeface="Calibri"/>
                <a:cs typeface="Calibri"/>
              </a:rPr>
              <a:t>a</a:t>
            </a:r>
            <a:r>
              <a:rPr sz="2200" spc="-165" dirty="0">
                <a:latin typeface="Calibri"/>
                <a:cs typeface="Calibri"/>
              </a:rPr>
              <a:t>y</a:t>
            </a:r>
            <a:r>
              <a:rPr sz="2200" spc="-10" dirty="0">
                <a:latin typeface="Calibri"/>
                <a:cs typeface="Calibri"/>
              </a:rPr>
              <a:t>,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60" dirty="0">
                <a:latin typeface="Calibri"/>
                <a:cs typeface="Calibri"/>
              </a:rPr>
              <a:t>f</a:t>
            </a:r>
            <a:r>
              <a:rPr sz="2200" spc="-15" dirty="0">
                <a:latin typeface="Calibri"/>
                <a:cs typeface="Calibri"/>
              </a:rPr>
              <a:t>orm</a:t>
            </a:r>
            <a:r>
              <a:rPr sz="2200" spc="-4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and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d</a:t>
            </a:r>
            <a:r>
              <a:rPr sz="2200" spc="-45" dirty="0">
                <a:latin typeface="Calibri"/>
                <a:cs typeface="Calibri"/>
              </a:rPr>
              <a:t>e</a:t>
            </a:r>
            <a:r>
              <a:rPr sz="2200" spc="-60" dirty="0">
                <a:latin typeface="Calibri"/>
                <a:cs typeface="Calibri"/>
              </a:rPr>
              <a:t>f</a:t>
            </a:r>
            <a:r>
              <a:rPr sz="2200" spc="-10" dirty="0">
                <a:latin typeface="Calibri"/>
                <a:cs typeface="Calibri"/>
              </a:rPr>
              <a:t>ault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l</a:t>
            </a:r>
            <a:r>
              <a:rPr sz="2200" spc="-20" dirty="0">
                <a:latin typeface="Calibri"/>
                <a:cs typeface="Calibri"/>
              </a:rPr>
              <a:t>o</a:t>
            </a:r>
            <a:r>
              <a:rPr sz="2200" spc="-35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ales</a:t>
            </a:r>
            <a:endParaRPr sz="2200">
              <a:latin typeface="Calibri"/>
              <a:cs typeface="Calibri"/>
            </a:endParaRPr>
          </a:p>
          <a:p>
            <a:pPr marL="756285" indent="-286385">
              <a:lnSpc>
                <a:spcPts val="2375"/>
              </a:lnSpc>
              <a:spcBef>
                <a:spcPts val="15"/>
              </a:spcBef>
              <a:buClr>
                <a:srgbClr val="0FCF9A"/>
              </a:buClr>
              <a:buSzPct val="59090"/>
              <a:buFont typeface="Wingdings 2"/>
              <a:buChar char=""/>
              <a:tabLst>
                <a:tab pos="756920" algn="l"/>
              </a:tabLst>
            </a:pPr>
            <a:r>
              <a:rPr sz="2200" spc="-20" dirty="0">
                <a:solidFill>
                  <a:srgbClr val="03607A"/>
                </a:solidFill>
                <a:latin typeface="Calibri"/>
                <a:cs typeface="Calibri"/>
              </a:rPr>
              <a:t>D</a:t>
            </a:r>
            <a:r>
              <a:rPr sz="2200" spc="-35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2200" spc="-60" dirty="0">
                <a:solidFill>
                  <a:srgbClr val="03607A"/>
                </a:solidFill>
                <a:latin typeface="Calibri"/>
                <a:cs typeface="Calibri"/>
              </a:rPr>
              <a:t>f</a:t>
            </a:r>
            <a:r>
              <a:rPr sz="2200" spc="-10" dirty="0">
                <a:solidFill>
                  <a:srgbClr val="03607A"/>
                </a:solidFill>
                <a:latin typeface="Calibri"/>
                <a:cs typeface="Calibri"/>
              </a:rPr>
              <a:t>ault</a:t>
            </a:r>
            <a:r>
              <a:rPr sz="2200" spc="-5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3607A"/>
                </a:solidFill>
                <a:latin typeface="Calibri"/>
                <a:cs typeface="Calibri"/>
              </a:rPr>
              <a:t>l</a:t>
            </a:r>
            <a:r>
              <a:rPr sz="2200" spc="-10" dirty="0">
                <a:solidFill>
                  <a:srgbClr val="03607A"/>
                </a:solidFill>
                <a:latin typeface="Calibri"/>
                <a:cs typeface="Calibri"/>
              </a:rPr>
              <a:t>o</a:t>
            </a:r>
            <a:r>
              <a:rPr sz="2200" spc="-40" dirty="0">
                <a:solidFill>
                  <a:srgbClr val="03607A"/>
                </a:solidFill>
                <a:latin typeface="Calibri"/>
                <a:cs typeface="Calibri"/>
              </a:rPr>
              <a:t>c</a:t>
            </a:r>
            <a:r>
              <a:rPr sz="2200" spc="-10" dirty="0">
                <a:solidFill>
                  <a:srgbClr val="03607A"/>
                </a:solidFill>
                <a:latin typeface="Calibri"/>
                <a:cs typeface="Calibri"/>
              </a:rPr>
              <a:t>ale</a:t>
            </a:r>
            <a:r>
              <a:rPr sz="2200" spc="-5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03607A"/>
                </a:solidFill>
                <a:latin typeface="Calibri"/>
                <a:cs typeface="Calibri"/>
              </a:rPr>
              <a:t>depend</a:t>
            </a:r>
            <a:r>
              <a:rPr sz="2200" spc="-10" dirty="0">
                <a:solidFill>
                  <a:srgbClr val="03607A"/>
                </a:solidFill>
                <a:latin typeface="Calibri"/>
                <a:cs typeface="Calibri"/>
              </a:rPr>
              <a:t>s</a:t>
            </a:r>
            <a:r>
              <a:rPr sz="2200" spc="-4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3607A"/>
                </a:solidFill>
                <a:latin typeface="Calibri"/>
                <a:cs typeface="Calibri"/>
              </a:rPr>
              <a:t>on</a:t>
            </a:r>
            <a:r>
              <a:rPr sz="2200" spc="-5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03607A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03607A"/>
                </a:solidFill>
                <a:latin typeface="Calibri"/>
                <a:cs typeface="Calibri"/>
              </a:rPr>
              <a:t>S</a:t>
            </a:r>
            <a:r>
              <a:rPr sz="2200" spc="-5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2200" spc="-50" dirty="0">
                <a:solidFill>
                  <a:srgbClr val="03607A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03607A"/>
                </a:solidFill>
                <a:latin typeface="Calibri"/>
                <a:cs typeface="Calibri"/>
              </a:rPr>
              <a:t>vi</a:t>
            </a:r>
            <a:r>
              <a:rPr sz="2200" spc="-45" dirty="0">
                <a:solidFill>
                  <a:srgbClr val="03607A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03607A"/>
                </a:solidFill>
                <a:latin typeface="Calibri"/>
                <a:cs typeface="Calibri"/>
              </a:rPr>
              <a:t>o</a:t>
            </a:r>
            <a:r>
              <a:rPr sz="2200" spc="-20" dirty="0">
                <a:solidFill>
                  <a:srgbClr val="03607A"/>
                </a:solidFill>
                <a:latin typeface="Calibri"/>
                <a:cs typeface="Calibri"/>
              </a:rPr>
              <a:t>nme</a:t>
            </a:r>
            <a:r>
              <a:rPr sz="2200" spc="-45" dirty="0">
                <a:solidFill>
                  <a:srgbClr val="03607A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03607A"/>
                </a:solidFill>
                <a:latin typeface="Calibri"/>
                <a:cs typeface="Calibri"/>
              </a:rPr>
              <a:t>t</a:t>
            </a:r>
            <a:r>
              <a:rPr sz="2200" spc="-4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03607A"/>
                </a:solidFill>
                <a:latin typeface="Calibri"/>
                <a:cs typeface="Calibri"/>
              </a:rPr>
              <a:t>v</a:t>
            </a:r>
            <a:r>
              <a:rPr sz="2200" spc="-10" dirty="0">
                <a:solidFill>
                  <a:srgbClr val="03607A"/>
                </a:solidFill>
                <a:latin typeface="Calibri"/>
                <a:cs typeface="Calibri"/>
              </a:rPr>
              <a:t>aria</a:t>
            </a:r>
            <a:r>
              <a:rPr sz="2200" spc="-20" dirty="0">
                <a:solidFill>
                  <a:srgbClr val="03607A"/>
                </a:solidFill>
                <a:latin typeface="Calibri"/>
                <a:cs typeface="Calibri"/>
              </a:rPr>
              <a:t>b</a:t>
            </a:r>
            <a:r>
              <a:rPr sz="2200" spc="-10" dirty="0">
                <a:solidFill>
                  <a:srgbClr val="03607A"/>
                </a:solidFill>
                <a:latin typeface="Calibri"/>
                <a:cs typeface="Calibri"/>
              </a:rPr>
              <a:t>les</a:t>
            </a:r>
            <a:r>
              <a:rPr sz="2200" spc="-8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3607A"/>
                </a:solidFill>
                <a:latin typeface="Calibri"/>
                <a:cs typeface="Calibri"/>
              </a:rPr>
              <a:t>or</a:t>
            </a:r>
            <a:r>
              <a:rPr sz="2200" spc="-50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03607A"/>
                </a:solidFill>
                <a:latin typeface="Calibri"/>
                <a:cs typeface="Calibri"/>
              </a:rPr>
              <a:t>v</a:t>
            </a:r>
            <a:r>
              <a:rPr sz="2200" spc="-10" dirty="0">
                <a:solidFill>
                  <a:srgbClr val="03607A"/>
                </a:solidFill>
                <a:latin typeface="Calibri"/>
                <a:cs typeface="Calibri"/>
              </a:rPr>
              <a:t>al</a:t>
            </a:r>
            <a:r>
              <a:rPr sz="2200" spc="-20" dirty="0">
                <a:solidFill>
                  <a:srgbClr val="03607A"/>
                </a:solidFill>
                <a:latin typeface="Calibri"/>
                <a:cs typeface="Calibri"/>
              </a:rPr>
              <a:t>u</a:t>
            </a:r>
            <a:r>
              <a:rPr sz="2200" spc="-15" dirty="0">
                <a:solidFill>
                  <a:srgbClr val="03607A"/>
                </a:solidFill>
                <a:latin typeface="Calibri"/>
                <a:cs typeface="Calibri"/>
              </a:rPr>
              <a:t>e</a:t>
            </a:r>
            <a:r>
              <a:rPr sz="2200" spc="-55" dirty="0">
                <a:solidFill>
                  <a:srgbClr val="03607A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3607A"/>
                </a:solidFill>
                <a:latin typeface="Calibri"/>
                <a:cs typeface="Calibri"/>
              </a:rPr>
              <a:t>of</a:t>
            </a:r>
            <a:endParaRPr sz="2200">
              <a:latin typeface="Calibri"/>
              <a:cs typeface="Calibri"/>
            </a:endParaRPr>
          </a:p>
          <a:p>
            <a:pPr marL="756285" marR="562610">
              <a:lnSpc>
                <a:spcPts val="2110"/>
              </a:lnSpc>
              <a:spcBef>
                <a:spcPts val="245"/>
              </a:spcBef>
            </a:pPr>
            <a:r>
              <a:rPr sz="2200" spc="-20" dirty="0">
                <a:solidFill>
                  <a:srgbClr val="DBF5F9"/>
                </a:solidFill>
                <a:latin typeface="Calibri"/>
                <a:cs typeface="Calibri"/>
              </a:rPr>
              <a:t>–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D</a:t>
            </a:r>
            <a:r>
              <a:rPr sz="2200" spc="-4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f</a:t>
            </a:r>
            <a:r>
              <a:rPr sz="2200" spc="-10" dirty="0">
                <a:solidFill>
                  <a:srgbClr val="DBF5F9"/>
                </a:solidFill>
                <a:latin typeface="Calibri"/>
                <a:cs typeface="Calibri"/>
              </a:rPr>
              <a:t>lag</a:t>
            </a:r>
            <a:r>
              <a:rPr sz="2200" spc="-5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DBF5F9"/>
                </a:solidFill>
                <a:latin typeface="Calibri"/>
                <a:cs typeface="Calibri"/>
              </a:rPr>
              <a:t>.</a:t>
            </a:r>
            <a:r>
              <a:rPr sz="2200" spc="-5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S</a:t>
            </a:r>
            <a:r>
              <a:rPr sz="2200" spc="-3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2200" spc="-1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2200" spc="-4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2200" spc="-5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o</a:t>
            </a:r>
            <a:r>
              <a:rPr sz="2200" spc="-4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DBF5F9"/>
                </a:solidFill>
                <a:latin typeface="Calibri"/>
                <a:cs typeface="Calibri"/>
              </a:rPr>
              <a:t>En</a:t>
            </a:r>
            <a:r>
              <a:rPr sz="2200" spc="-25" dirty="0">
                <a:solidFill>
                  <a:srgbClr val="DBF5F9"/>
                </a:solidFill>
                <a:latin typeface="Calibri"/>
                <a:cs typeface="Calibri"/>
              </a:rPr>
              <a:t>g</a:t>
            </a:r>
            <a:r>
              <a:rPr sz="2200" dirty="0">
                <a:solidFill>
                  <a:srgbClr val="DBF5F9"/>
                </a:solidFill>
                <a:latin typeface="Calibri"/>
                <a:cs typeface="Calibri"/>
              </a:rPr>
              <a:t>li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sh</a:t>
            </a:r>
            <a:r>
              <a:rPr sz="2200" spc="-5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DBF5F9"/>
                </a:solidFill>
                <a:latin typeface="Calibri"/>
                <a:cs typeface="Calibri"/>
              </a:rPr>
              <a:t>f</a:t>
            </a:r>
            <a:r>
              <a:rPr sz="2200" spc="-10" dirty="0">
                <a:solidFill>
                  <a:srgbClr val="DBF5F9"/>
                </a:solidFill>
                <a:latin typeface="Calibri"/>
                <a:cs typeface="Calibri"/>
              </a:rPr>
              <a:t>or</a:t>
            </a:r>
            <a:r>
              <a:rPr sz="2200" spc="-5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DBF5F9"/>
                </a:solidFill>
                <a:latin typeface="Calibri"/>
                <a:cs typeface="Calibri"/>
              </a:rPr>
              <a:t>y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o</a:t>
            </a:r>
            <a:r>
              <a:rPr sz="2200" spc="-20" dirty="0">
                <a:solidFill>
                  <a:srgbClr val="DBF5F9"/>
                </a:solidFill>
                <a:latin typeface="Calibri"/>
                <a:cs typeface="Calibri"/>
              </a:rPr>
              <a:t>u</a:t>
            </a:r>
            <a:r>
              <a:rPr sz="2200" spc="-10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2200" spc="-5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DBF5F9"/>
                </a:solidFill>
                <a:latin typeface="Calibri"/>
                <a:cs typeface="Calibri"/>
              </a:rPr>
              <a:t>hea</a:t>
            </a:r>
            <a:r>
              <a:rPr sz="2200" spc="-5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2200" spc="-20" dirty="0">
                <a:solidFill>
                  <a:srgbClr val="DBF5F9"/>
                </a:solidFill>
                <a:latin typeface="Calibri"/>
                <a:cs typeface="Calibri"/>
              </a:rPr>
              <a:t>t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h</a:t>
            </a:r>
            <a:r>
              <a:rPr sz="2200" spc="-5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DBF5F9"/>
                </a:solidFill>
                <a:latin typeface="Calibri"/>
                <a:cs typeface="Calibri"/>
              </a:rPr>
              <a:t>chan</a:t>
            </a:r>
            <a:r>
              <a:rPr sz="2200" spc="-40" dirty="0">
                <a:solidFill>
                  <a:srgbClr val="DBF5F9"/>
                </a:solidFill>
                <a:latin typeface="Calibri"/>
                <a:cs typeface="Calibri"/>
              </a:rPr>
              <a:t>g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2200" spc="-5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DBF5F9"/>
                </a:solidFill>
                <a:latin typeface="Calibri"/>
                <a:cs typeface="Calibri"/>
              </a:rPr>
              <a:t>n</a:t>
            </a:r>
            <a:r>
              <a:rPr sz="2200" spc="-25" dirty="0">
                <a:solidFill>
                  <a:srgbClr val="DBF5F9"/>
                </a:solidFill>
                <a:latin typeface="Calibri"/>
                <a:cs typeface="Calibri"/>
              </a:rPr>
              <a:t>e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wly</a:t>
            </a:r>
            <a:r>
              <a:rPr sz="2200" spc="-10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DBF5F9"/>
                </a:solidFill>
                <a:latin typeface="Calibri"/>
                <a:cs typeface="Calibri"/>
              </a:rPr>
              <a:t>p</a:t>
            </a:r>
            <a:r>
              <a:rPr sz="2200" spc="-45" dirty="0">
                <a:solidFill>
                  <a:srgbClr val="DBF5F9"/>
                </a:solidFill>
                <a:latin typeface="Calibri"/>
                <a:cs typeface="Calibri"/>
              </a:rPr>
              <a:t>r</a:t>
            </a:r>
            <a:r>
              <a:rPr sz="2200" spc="-20" dirty="0">
                <a:solidFill>
                  <a:srgbClr val="DBF5F9"/>
                </a:solidFill>
                <a:latin typeface="Calibri"/>
                <a:cs typeface="Calibri"/>
              </a:rPr>
              <a:t>ov</a:t>
            </a:r>
            <a:r>
              <a:rPr sz="2200" spc="-5" dirty="0">
                <a:solidFill>
                  <a:srgbClr val="DBF5F9"/>
                </a:solidFill>
                <a:latin typeface="Calibri"/>
                <a:cs typeface="Calibri"/>
              </a:rPr>
              <a:t>i</a:t>
            </a:r>
            <a:r>
              <a:rPr sz="2200" spc="-20" dirty="0">
                <a:solidFill>
                  <a:srgbClr val="DBF5F9"/>
                </a:solidFill>
                <a:latin typeface="Calibri"/>
                <a:cs typeface="Calibri"/>
              </a:rPr>
              <a:t>de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d</a:t>
            </a:r>
            <a:r>
              <a:rPr sz="2200" spc="-7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2200" spc="-20" dirty="0">
                <a:solidFill>
                  <a:srgbClr val="DBF5F9"/>
                </a:solidFill>
                <a:latin typeface="Calibri"/>
                <a:cs typeface="Calibri"/>
              </a:rPr>
              <a:t>o</a:t>
            </a:r>
            <a:r>
              <a:rPr sz="2200" spc="-35" dirty="0">
                <a:solidFill>
                  <a:srgbClr val="DBF5F9"/>
                </a:solidFill>
                <a:latin typeface="Calibri"/>
                <a:cs typeface="Calibri"/>
              </a:rPr>
              <a:t>c</a:t>
            </a:r>
            <a:r>
              <a:rPr sz="2200" spc="-10" dirty="0">
                <a:solidFill>
                  <a:srgbClr val="DBF5F9"/>
                </a:solidFill>
                <a:latin typeface="Calibri"/>
                <a:cs typeface="Calibri"/>
              </a:rPr>
              <a:t>ales</a:t>
            </a:r>
            <a:r>
              <a:rPr sz="2200" spc="-45" dirty="0">
                <a:solidFill>
                  <a:srgbClr val="DBF5F9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(disp</a:t>
            </a:r>
            <a:r>
              <a:rPr sz="2200" spc="-5" dirty="0">
                <a:solidFill>
                  <a:srgbClr val="DBF5F9"/>
                </a:solidFill>
                <a:latin typeface="Calibri"/>
                <a:cs typeface="Calibri"/>
              </a:rPr>
              <a:t>l</a:t>
            </a:r>
            <a:r>
              <a:rPr sz="2200" spc="-45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DBF5F9"/>
                </a:solidFill>
                <a:latin typeface="Calibri"/>
                <a:cs typeface="Calibri"/>
              </a:rPr>
              <a:t>y/</a:t>
            </a:r>
            <a:r>
              <a:rPr sz="2200" spc="-55" dirty="0">
                <a:solidFill>
                  <a:srgbClr val="DBF5F9"/>
                </a:solidFill>
                <a:latin typeface="Calibri"/>
                <a:cs typeface="Calibri"/>
              </a:rPr>
              <a:t>f</a:t>
            </a:r>
            <a:r>
              <a:rPr sz="2200" spc="-15" dirty="0">
                <a:solidFill>
                  <a:srgbClr val="DBF5F9"/>
                </a:solidFill>
                <a:latin typeface="Calibri"/>
                <a:cs typeface="Calibri"/>
              </a:rPr>
              <a:t>orm</a:t>
            </a:r>
            <a:r>
              <a:rPr sz="2200" spc="-40" dirty="0">
                <a:solidFill>
                  <a:srgbClr val="DBF5F9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DBF5F9"/>
                </a:solidFill>
                <a:latin typeface="Calibri"/>
                <a:cs typeface="Calibri"/>
              </a:rPr>
              <a:t>t)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6784" y="108204"/>
            <a:ext cx="4005072" cy="1200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38144" y="108204"/>
            <a:ext cx="858012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Lo</a:t>
            </a:r>
            <a:r>
              <a:rPr spc="-50" dirty="0"/>
              <a:t>c</a:t>
            </a:r>
            <a:r>
              <a:rPr spc="-20" dirty="0"/>
              <a:t>ale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30" dirty="0"/>
              <a:t>C</a:t>
            </a:r>
            <a:r>
              <a:rPr spc="-50" dirty="0"/>
              <a:t>a</a:t>
            </a:r>
            <a:r>
              <a:rPr spc="-60" dirty="0"/>
              <a:t>t</a:t>
            </a:r>
            <a:r>
              <a:rPr spc="-20" dirty="0"/>
              <a:t>e</a:t>
            </a:r>
            <a:r>
              <a:rPr spc="-40" dirty="0"/>
              <a:t>g</a:t>
            </a:r>
            <a:r>
              <a:rPr spc="-30" dirty="0"/>
              <a:t>o</a:t>
            </a:r>
            <a:r>
              <a:rPr spc="10" dirty="0"/>
              <a:t>r</a:t>
            </a:r>
            <a:r>
              <a:rPr spc="-20" dirty="0"/>
              <a:t>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2140" y="1756532"/>
            <a:ext cx="6413500" cy="2840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Exploring</a:t>
            </a:r>
            <a:r>
              <a:rPr sz="2000" b="1" u="heavy" spc="-30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JDK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 7,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b="1" u="heavy" spc="-45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000" b="1" u="heavy" spc="-15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000" b="1" u="heavy" spc="-20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2:</a:t>
            </a:r>
            <a:r>
              <a:rPr sz="2000" b="1" u="heavy" spc="-10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b="1" u="heavy" spc="-105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000" b="1" u="heavy" spc="-55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ansluc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000" b="1" u="heavy" spc="-20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000" b="1" u="heavy" spc="-20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and</a:t>
            </a:r>
            <a:r>
              <a:rPr sz="2000" b="1" u="heavy" spc="-15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Shaped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 Wind</a:t>
            </a:r>
            <a:r>
              <a:rPr sz="2000" b="1" u="heavy" spc="10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2000" b="1" u="heavy" spc="-15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3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Wh</a:t>
            </a:r>
            <a:r>
              <a:rPr sz="2000" b="1" u="heavy" spc="-35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2000" b="1" u="heavy" spc="45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2000" b="1" u="heavy" spc="-114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’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s N</a:t>
            </a:r>
            <a:r>
              <a:rPr sz="2000" b="1" u="heavy" spc="-20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w</a:t>
            </a:r>
            <a:r>
              <a:rPr sz="2000" b="1" u="heavy" spc="-15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in</a:t>
            </a:r>
            <a:r>
              <a:rPr sz="2000" b="1" u="heavy" spc="-10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NI</a:t>
            </a:r>
            <a:r>
              <a:rPr sz="2000" b="1" u="heavy" spc="-20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4"/>
              </a:rPr>
              <a:t>.2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JDK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 7</a:t>
            </a:r>
            <a:r>
              <a:rPr sz="2000" b="1" u="heavy" spc="-2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 F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e</a:t>
            </a:r>
            <a:r>
              <a:rPr sz="2000" b="1" u="heavy" spc="-30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a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tu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r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5"/>
              </a:rPr>
              <a:t>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T</a:t>
            </a:r>
            <a:r>
              <a:rPr sz="2000" b="1" u="heavy" spc="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h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2000" b="1" u="heavy" spc="-10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J</a:t>
            </a:r>
            <a:r>
              <a:rPr sz="2000" b="1" u="heavy" spc="-3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v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2000" b="1" u="heavy" spc="-1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NI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O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.2</a:t>
            </a:r>
            <a:r>
              <a:rPr sz="2000" b="1" u="heavy" spc="-30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File</a:t>
            </a:r>
            <a:r>
              <a:rPr sz="2000" b="1" u="heavy" spc="-20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S</a:t>
            </a:r>
            <a:r>
              <a:rPr sz="2000" b="1" u="heavy" spc="-1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y</a:t>
            </a:r>
            <a:r>
              <a:rPr sz="2000" b="1" u="heavy" spc="-20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s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t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em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 in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JDK</a:t>
            </a:r>
            <a:r>
              <a:rPr sz="2000" b="1" u="heavy" spc="5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6"/>
              </a:rPr>
              <a:t>7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X</a:t>
            </a:r>
            <a:r>
              <a:rPr sz="2000" b="1" u="heavy" spc="-3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r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en</a:t>
            </a:r>
            <a:r>
              <a:rPr sz="2000" b="1" u="heavy" spc="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d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er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P</a:t>
            </a:r>
            <a:r>
              <a:rPr sz="2000" b="1" u="heavy" spc="-30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r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op</a:t>
            </a:r>
            <a:r>
              <a:rPr sz="2000" b="1" u="heavy" spc="5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o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7"/>
              </a:rPr>
              <a:t>sal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J</a:t>
            </a:r>
            <a:r>
              <a:rPr sz="2000" b="1" u="heavy" spc="-40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a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v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a</a:t>
            </a:r>
            <a:r>
              <a:rPr sz="2000" b="1" u="heavy" spc="-10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2D</a:t>
            </a:r>
            <a:r>
              <a:rPr sz="2000" b="1" u="heavy" spc="-10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 E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nhanceme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n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ts</a:t>
            </a:r>
            <a:r>
              <a:rPr sz="2000" b="1" u="heavy" spc="-35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in</a:t>
            </a:r>
            <a:r>
              <a:rPr sz="2000" b="1" u="heavy" spc="-10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J</a:t>
            </a:r>
            <a:r>
              <a:rPr sz="2000" b="1" u="heavy" spc="-40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a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v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a</a:t>
            </a:r>
            <a:r>
              <a:rPr sz="2000" b="1" u="heavy" spc="-10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SE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8"/>
              </a:rPr>
              <a:t>7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How</a:t>
            </a:r>
            <a:r>
              <a:rPr sz="2000" b="1" u="heavy" spc="-1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t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o</a:t>
            </a:r>
            <a:r>
              <a:rPr sz="2000" b="1" u="heavy" spc="-10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De</a:t>
            </a:r>
            <a:r>
              <a:rPr sz="2000" b="1" u="heavy" spc="-1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c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o</a:t>
            </a:r>
            <a:r>
              <a:rPr sz="2000" b="1" u="heavy" spc="-5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r</a:t>
            </a:r>
            <a:r>
              <a:rPr sz="2000" b="1" u="heavy" spc="-30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a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t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e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 Com</a:t>
            </a:r>
            <a:r>
              <a:rPr sz="2000" b="1" u="heavy" spc="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p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one</a:t>
            </a:r>
            <a:r>
              <a:rPr sz="2000" b="1" u="heavy" spc="-1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n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ts</a:t>
            </a:r>
            <a:r>
              <a:rPr sz="2000" b="1" u="heavy" spc="-20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with</a:t>
            </a:r>
            <a:r>
              <a:rPr sz="2000" b="1" u="heavy" spc="-20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the</a:t>
            </a:r>
            <a:r>
              <a:rPr sz="2000" b="1" u="heavy" spc="-20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JL</a:t>
            </a:r>
            <a:r>
              <a:rPr sz="2000" b="1" u="heavy" spc="-40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a</a:t>
            </a:r>
            <a:r>
              <a:rPr sz="2000" b="1" u="heavy" spc="-30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y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er</a:t>
            </a:r>
            <a:r>
              <a:rPr sz="2000" b="1" u="heavy" spc="10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Cl</a:t>
            </a:r>
            <a:r>
              <a:rPr sz="2000" b="1" u="heavy" spc="-10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a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9"/>
              </a:rPr>
              <a:t>ss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03607A"/>
              </a:buClr>
              <a:buSzPct val="70000"/>
              <a:buFont typeface="Wingdings 2"/>
              <a:buChar char=""/>
              <a:tabLst>
                <a:tab pos="356235" algn="l"/>
              </a:tabLst>
            </a:pP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10"/>
              </a:rPr>
              <a:t>S</a:t>
            </a:r>
            <a:r>
              <a:rPr sz="2000" b="1" u="heavy" spc="-25" dirty="0">
                <a:solidFill>
                  <a:srgbClr val="F49000"/>
                </a:solidFill>
                <a:latin typeface="Calibri"/>
                <a:cs typeface="Calibri"/>
                <a:hlinkClick r:id="rId10"/>
              </a:rPr>
              <a:t>t</a:t>
            </a:r>
            <a:r>
              <a:rPr sz="2000" b="1" u="heavy" dirty="0">
                <a:solidFill>
                  <a:srgbClr val="F49000"/>
                </a:solidFill>
                <a:latin typeface="Calibri"/>
                <a:cs typeface="Calibri"/>
                <a:hlinkClick r:id="rId10"/>
              </a:rPr>
              <a:t>ackO</a:t>
            </a:r>
            <a:r>
              <a:rPr sz="2000" b="1" u="heavy" spc="-30" dirty="0">
                <a:solidFill>
                  <a:srgbClr val="F49000"/>
                </a:solidFill>
                <a:latin typeface="Calibri"/>
                <a:cs typeface="Calibri"/>
                <a:hlinkClick r:id="rId10"/>
              </a:rPr>
              <a:t>v</a:t>
            </a:r>
            <a:r>
              <a:rPr sz="2000" b="1" u="heavy" spc="-5" dirty="0">
                <a:solidFill>
                  <a:srgbClr val="F49000"/>
                </a:solidFill>
                <a:latin typeface="Calibri"/>
                <a:cs typeface="Calibri"/>
                <a:hlinkClick r:id="rId10"/>
              </a:rPr>
              <a:t>erflow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6784" y="0"/>
            <a:ext cx="3011424" cy="1110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44495" y="0"/>
            <a:ext cx="858011" cy="1110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5" dirty="0"/>
              <a:t>R</a:t>
            </a:r>
            <a:r>
              <a:rPr spc="-55" dirty="0"/>
              <a:t>e</a:t>
            </a:r>
            <a:r>
              <a:rPr spc="-110" dirty="0"/>
              <a:t>f</a:t>
            </a:r>
            <a:r>
              <a:rPr spc="-20" dirty="0"/>
              <a:t>e</a:t>
            </a:r>
            <a:r>
              <a:rPr spc="-65" dirty="0"/>
              <a:t>r</a:t>
            </a:r>
            <a:r>
              <a:rPr spc="-20" dirty="0"/>
              <a:t>ences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731" y="149352"/>
            <a:ext cx="1976627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4544" y="149352"/>
            <a:ext cx="2590800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1527" y="149352"/>
            <a:ext cx="938784" cy="1316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6495" y="149352"/>
            <a:ext cx="2452115" cy="1316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44796" y="149352"/>
            <a:ext cx="940308" cy="1316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N</a:t>
            </a:r>
            <a:r>
              <a:rPr sz="4400" spc="-20" dirty="0"/>
              <a:t>e</a:t>
            </a:r>
            <a:r>
              <a:rPr sz="4400" dirty="0"/>
              <a:t>w</a:t>
            </a:r>
            <a:r>
              <a:rPr sz="4400" spc="-114" dirty="0">
                <a:latin typeface="Times New Roman"/>
                <a:cs typeface="Times New Roman"/>
              </a:rPr>
              <a:t> </a:t>
            </a:r>
            <a:r>
              <a:rPr sz="4400" dirty="0"/>
              <a:t>J</a:t>
            </a:r>
            <a:r>
              <a:rPr sz="4400" spc="-75" dirty="0"/>
              <a:t>a</a:t>
            </a:r>
            <a:r>
              <a:rPr sz="4400" spc="-65" dirty="0"/>
              <a:t>v</a:t>
            </a:r>
            <a:r>
              <a:rPr sz="4400" dirty="0"/>
              <a:t>ad</a:t>
            </a:r>
            <a:r>
              <a:rPr sz="4400" spc="5" dirty="0"/>
              <a:t>o</a:t>
            </a:r>
            <a:r>
              <a:rPr sz="4400" dirty="0"/>
              <a:t>c</a:t>
            </a:r>
            <a:r>
              <a:rPr sz="4400" spc="-114" dirty="0">
                <a:latin typeface="Times New Roman"/>
                <a:cs typeface="Times New Roman"/>
              </a:rPr>
              <a:t> </a:t>
            </a:r>
            <a:r>
              <a:rPr sz="4400" spc="-55" dirty="0"/>
              <a:t>F</a:t>
            </a:r>
            <a:r>
              <a:rPr sz="4400" spc="-5" dirty="0"/>
              <a:t>orm</a:t>
            </a:r>
            <a:r>
              <a:rPr sz="4400" spc="-30" dirty="0"/>
              <a:t>a</a:t>
            </a:r>
            <a:r>
              <a:rPr sz="4400" dirty="0"/>
              <a:t>t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28800" y="1188719"/>
            <a:ext cx="4953000" cy="5334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685921"/>
            <a:ext cx="6494145" cy="3867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250" spc="-2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250" spc="-2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250" spc="-2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250" spc="-2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 marL="355600" indent="-342900">
              <a:lnSpc>
                <a:spcPct val="100000"/>
              </a:lnSpc>
              <a:spcBef>
                <a:spcPts val="955"/>
              </a:spcBef>
              <a:buClr>
                <a:srgbClr val="03607A"/>
              </a:buClr>
              <a:buSzPct val="70312"/>
              <a:buFont typeface="Wingdings 2"/>
              <a:buChar char=""/>
              <a:tabLst>
                <a:tab pos="356235" algn="l"/>
              </a:tabLst>
            </a:pPr>
            <a:r>
              <a:rPr sz="3200" spc="-21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esou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ce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03607A"/>
              </a:buClr>
              <a:buSzPct val="70312"/>
              <a:buFont typeface="Wingdings 2"/>
              <a:buChar char=""/>
              <a:tabLst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imp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ied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4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tho</a:t>
            </a:r>
            <a:r>
              <a:rPr sz="3200" spc="-1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60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v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ca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3563112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1027" y="149352"/>
            <a:ext cx="940307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P</a:t>
            </a:r>
            <a:r>
              <a:rPr sz="4400" spc="-70" dirty="0"/>
              <a:t>r</a:t>
            </a:r>
            <a:r>
              <a:rPr sz="4400" spc="-5" dirty="0"/>
              <a:t>oj</a:t>
            </a:r>
            <a:r>
              <a:rPr sz="4400" spc="10" dirty="0"/>
              <a:t>e</a:t>
            </a:r>
            <a:r>
              <a:rPr sz="4400" dirty="0"/>
              <a:t>ct</a:t>
            </a:r>
            <a:r>
              <a:rPr sz="4400" spc="-125" dirty="0">
                <a:latin typeface="Times New Roman"/>
                <a:cs typeface="Times New Roman"/>
              </a:rPr>
              <a:t> </a:t>
            </a:r>
            <a:r>
              <a:rPr sz="4400" spc="-5" dirty="0"/>
              <a:t>C</a:t>
            </a:r>
            <a:r>
              <a:rPr sz="4400" spc="5" dirty="0"/>
              <a:t>o</a:t>
            </a:r>
            <a:r>
              <a:rPr sz="4400" dirty="0"/>
              <a:t>in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731" y="149352"/>
            <a:ext cx="6798563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26479" y="149352"/>
            <a:ext cx="940307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800" y="3505200"/>
            <a:ext cx="8534400" cy="3276600"/>
          </a:xfrm>
          <a:custGeom>
            <a:avLst/>
            <a:gdLst/>
            <a:ahLst/>
            <a:cxnLst/>
            <a:rect l="l" t="t" r="r" b="b"/>
            <a:pathLst>
              <a:path w="8534400" h="3276600">
                <a:moveTo>
                  <a:pt x="0" y="3276599"/>
                </a:moveTo>
                <a:lnTo>
                  <a:pt x="8534399" y="3276599"/>
                </a:lnTo>
                <a:lnTo>
                  <a:pt x="8534399" y="0"/>
                </a:lnTo>
                <a:lnTo>
                  <a:pt x="0" y="0"/>
                </a:lnTo>
                <a:lnTo>
                  <a:pt x="0" y="3276599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5940" y="1666411"/>
            <a:ext cx="5589270" cy="5060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19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9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-19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9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1950" spc="-19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950">
              <a:latin typeface="Wingdings 2"/>
              <a:cs typeface="Wingdings 2"/>
            </a:endParaRPr>
          </a:p>
          <a:p>
            <a:pPr marL="343535" marR="1899285">
              <a:lnSpc>
                <a:spcPct val="100000"/>
              </a:lnSpc>
              <a:spcBef>
                <a:spcPts val="1285"/>
              </a:spcBef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Conso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onso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=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Sy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ste</a:t>
            </a:r>
            <a:r>
              <a:rPr sz="1600" spc="-25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onso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e();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Stri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ng</a:t>
            </a:r>
            <a:r>
              <a:rPr sz="16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=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console.readL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();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switch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{</a:t>
            </a:r>
            <a:endParaRPr sz="1600">
              <a:latin typeface="Comic Sans MS"/>
              <a:cs typeface="Comic Sans MS"/>
            </a:endParaRPr>
          </a:p>
          <a:p>
            <a:pPr marL="584200" marR="508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monda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y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console.write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r(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.write(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"1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;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br</a:t>
            </a:r>
            <a:r>
              <a:rPr sz="1600" spc="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ak;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"tue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console.write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r(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.write(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2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");b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ak;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"wed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nesday"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console.writer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(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.write(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3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");b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reak;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ase</a:t>
            </a:r>
            <a:r>
              <a:rPr sz="16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thursday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onso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e.wr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ite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(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).wr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ite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(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4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;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break;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f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riday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console.write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r(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.write(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5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");b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ak;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saturda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y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console.write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r(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.write(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6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");b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reak;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se</a:t>
            </a:r>
            <a:r>
              <a:rPr sz="16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sun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console.write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r(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.write(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7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");b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reak;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de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f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au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lt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console.writer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(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.write(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"?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"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);</a:t>
            </a:r>
            <a:endParaRPr sz="1600">
              <a:latin typeface="Comic Sans MS"/>
              <a:cs typeface="Comic Sans MS"/>
            </a:endParaRPr>
          </a:p>
          <a:p>
            <a:pPr marL="343535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}</a:t>
            </a:r>
            <a:endParaRPr sz="1600">
              <a:latin typeface="Comic Sans MS"/>
              <a:cs typeface="Comic Sans MS"/>
            </a:endParaRPr>
          </a:p>
          <a:p>
            <a:pPr marL="343535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onso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e.fl</a:t>
            </a:r>
            <a:r>
              <a:rPr sz="1600" spc="-20" dirty="0">
                <a:solidFill>
                  <a:srgbClr val="FFFFFF"/>
                </a:solidFill>
                <a:latin typeface="Comic Sans MS"/>
                <a:cs typeface="Comic Sans MS"/>
              </a:rPr>
              <a:t>u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sh();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Str</a:t>
            </a:r>
            <a:r>
              <a:rPr sz="4400" spc="5" dirty="0"/>
              <a:t>i</a:t>
            </a:r>
            <a:r>
              <a:rPr sz="4400" spc="-5" dirty="0"/>
              <a:t>n</a:t>
            </a:r>
            <a:r>
              <a:rPr sz="4400" dirty="0"/>
              <a:t>g</a:t>
            </a:r>
            <a:r>
              <a:rPr sz="4400" spc="-105" dirty="0">
                <a:latin typeface="Times New Roman"/>
                <a:cs typeface="Times New Roman"/>
              </a:rPr>
              <a:t> </a:t>
            </a:r>
            <a:r>
              <a:rPr sz="4400" dirty="0"/>
              <a:t>in</a:t>
            </a:r>
            <a:r>
              <a:rPr sz="4400" spc="-95" dirty="0">
                <a:latin typeface="Times New Roman"/>
                <a:cs typeface="Times New Roman"/>
              </a:rPr>
              <a:t> </a:t>
            </a:r>
            <a:r>
              <a:rPr sz="4400" spc="-35" dirty="0"/>
              <a:t>S</a:t>
            </a:r>
            <a:r>
              <a:rPr sz="4400" dirty="0"/>
              <a:t>wi</a:t>
            </a:r>
            <a:r>
              <a:rPr sz="4400" spc="-60" dirty="0"/>
              <a:t>t</a:t>
            </a:r>
            <a:r>
              <a:rPr sz="4400" dirty="0"/>
              <a:t>ch</a:t>
            </a:r>
            <a:r>
              <a:rPr sz="4400" spc="-110" dirty="0">
                <a:latin typeface="Times New Roman"/>
                <a:cs typeface="Times New Roman"/>
              </a:rPr>
              <a:t> </a:t>
            </a:r>
            <a:r>
              <a:rPr sz="4400" spc="-5" dirty="0"/>
              <a:t>S</a:t>
            </a:r>
            <a:r>
              <a:rPr sz="4400" spc="-40" dirty="0"/>
              <a:t>ta</a:t>
            </a:r>
            <a:r>
              <a:rPr sz="4400" spc="-50" dirty="0"/>
              <a:t>t</a:t>
            </a:r>
            <a:r>
              <a:rPr sz="4400" dirty="0"/>
              <a:t>eme</a:t>
            </a:r>
            <a:r>
              <a:rPr sz="4400" spc="-40" dirty="0"/>
              <a:t>n</a:t>
            </a:r>
            <a:r>
              <a:rPr sz="4400" dirty="0"/>
              <a:t>t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800" y="3505200"/>
            <a:ext cx="8534400" cy="3276600"/>
          </a:xfrm>
          <a:custGeom>
            <a:avLst/>
            <a:gdLst/>
            <a:ahLst/>
            <a:cxnLst/>
            <a:rect l="l" t="t" r="r" b="b"/>
            <a:pathLst>
              <a:path w="8534400" h="3276600">
                <a:moveTo>
                  <a:pt x="0" y="3276599"/>
                </a:moveTo>
                <a:lnTo>
                  <a:pt x="8534399" y="3276599"/>
                </a:lnTo>
                <a:lnTo>
                  <a:pt x="8534399" y="0"/>
                </a:lnTo>
                <a:lnTo>
                  <a:pt x="0" y="0"/>
                </a:lnTo>
                <a:lnTo>
                  <a:pt x="0" y="3276599"/>
                </a:lnTo>
                <a:close/>
              </a:path>
            </a:pathLst>
          </a:custGeom>
          <a:ln w="25399">
            <a:solidFill>
              <a:srgbClr val="007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685921"/>
            <a:ext cx="7532370" cy="183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245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225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7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56285" algn="l"/>
              </a:tabLst>
            </a:pPr>
            <a:r>
              <a:rPr sz="1050" spc="-85" dirty="0">
                <a:solidFill>
                  <a:srgbClr val="0FCF9A"/>
                </a:solidFill>
                <a:latin typeface="Wingdings 2"/>
                <a:cs typeface="Wingdings 2"/>
              </a:rPr>
              <a:t></a:t>
            </a:r>
            <a:r>
              <a:rPr sz="1050" spc="-85" dirty="0">
                <a:solidFill>
                  <a:srgbClr val="0FCF9A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004E6C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nt</a:t>
            </a:r>
            <a:r>
              <a:rPr sz="1800" spc="-35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mask</a:t>
            </a:r>
            <a:r>
              <a:rPr sz="1800" spc="-60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4E6C"/>
                </a:solidFill>
                <a:latin typeface="Calibri"/>
                <a:cs typeface="Calibri"/>
              </a:rPr>
              <a:t>=</a:t>
            </a:r>
            <a:r>
              <a:rPr sz="1800" spc="-45" dirty="0">
                <a:solidFill>
                  <a:srgbClr val="004E6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4E6C"/>
                </a:solidFill>
                <a:latin typeface="Calibri"/>
                <a:cs typeface="Calibri"/>
              </a:rPr>
              <a:t>0b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00000000</a:t>
            </a:r>
            <a:r>
              <a:rPr sz="1800" spc="-20" dirty="0">
                <a:solidFill>
                  <a:srgbClr val="004E6C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00000000</a:t>
            </a:r>
            <a:r>
              <a:rPr sz="1800" spc="-20" dirty="0">
                <a:solidFill>
                  <a:srgbClr val="004E6C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00000011</a:t>
            </a:r>
            <a:r>
              <a:rPr sz="1800" spc="-20" dirty="0">
                <a:solidFill>
                  <a:srgbClr val="004E6C"/>
                </a:solidFill>
                <a:latin typeface="Calibri"/>
                <a:cs typeface="Calibri"/>
              </a:rPr>
              <a:t>1</a:t>
            </a:r>
            <a:r>
              <a:rPr sz="1800" spc="-10" dirty="0">
                <a:solidFill>
                  <a:srgbClr val="004E6C"/>
                </a:solidFill>
                <a:latin typeface="Calibri"/>
                <a:cs typeface="Calibri"/>
              </a:rPr>
              <a:t>11111;</a:t>
            </a:r>
            <a:endParaRPr sz="1800">
              <a:latin typeface="Calibri"/>
              <a:cs typeface="Calibri"/>
            </a:endParaRPr>
          </a:p>
          <a:p>
            <a:pPr marL="756285" indent="-286385">
              <a:lnSpc>
                <a:spcPct val="100000"/>
              </a:lnSpc>
              <a:spcBef>
                <a:spcPts val="430"/>
              </a:spcBef>
              <a:buClr>
                <a:srgbClr val="0FCF9A"/>
              </a:buClr>
              <a:buSzPct val="58333"/>
              <a:buFont typeface="Wingdings 2"/>
              <a:buChar char=""/>
              <a:tabLst>
                <a:tab pos="756920" algn="l"/>
              </a:tabLst>
            </a:pPr>
            <a:r>
              <a:rPr sz="1800" spc="-5" dirty="0">
                <a:solidFill>
                  <a:srgbClr val="386F25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386F25"/>
                </a:solidFill>
                <a:latin typeface="Calibri"/>
                <a:cs typeface="Calibri"/>
              </a:rPr>
              <a:t>nt</a:t>
            </a:r>
            <a:r>
              <a:rPr sz="1800" spc="-35" dirty="0">
                <a:solidFill>
                  <a:srgbClr val="386F25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86F25"/>
                </a:solidFill>
                <a:latin typeface="Calibri"/>
                <a:cs typeface="Calibri"/>
              </a:rPr>
              <a:t>mask</a:t>
            </a:r>
            <a:r>
              <a:rPr sz="1800" spc="-60" dirty="0">
                <a:solidFill>
                  <a:srgbClr val="386F2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86F25"/>
                </a:solidFill>
                <a:latin typeface="Calibri"/>
                <a:cs typeface="Calibri"/>
              </a:rPr>
              <a:t>=</a:t>
            </a:r>
            <a:r>
              <a:rPr sz="1800" spc="-40" dirty="0">
                <a:solidFill>
                  <a:srgbClr val="386F2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86F25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386F25"/>
                </a:solidFill>
                <a:latin typeface="Calibri"/>
                <a:cs typeface="Calibri"/>
              </a:rPr>
              <a:t>n</a:t>
            </a:r>
            <a:r>
              <a:rPr sz="1800" spc="-40" dirty="0">
                <a:solidFill>
                  <a:srgbClr val="386F25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386F25"/>
                </a:solidFill>
                <a:latin typeface="Calibri"/>
                <a:cs typeface="Calibri"/>
              </a:rPr>
              <a:t>ege</a:t>
            </a:r>
            <a:r>
              <a:rPr sz="1800" spc="-200" dirty="0">
                <a:solidFill>
                  <a:srgbClr val="386F25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386F25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386F25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386F25"/>
                </a:solidFill>
                <a:latin typeface="Calibri"/>
                <a:cs typeface="Calibri"/>
              </a:rPr>
              <a:t>a</a:t>
            </a:r>
            <a:r>
              <a:rPr sz="1800" spc="-50" dirty="0">
                <a:solidFill>
                  <a:srgbClr val="386F25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386F25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386F25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386F25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386F25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386F25"/>
                </a:solidFill>
                <a:latin typeface="Calibri"/>
                <a:cs typeface="Calibri"/>
              </a:rPr>
              <a:t>t</a:t>
            </a:r>
            <a:r>
              <a:rPr sz="1800" spc="-215" dirty="0">
                <a:solidFill>
                  <a:srgbClr val="386F25"/>
                </a:solidFill>
                <a:latin typeface="Calibri"/>
                <a:cs typeface="Calibri"/>
              </a:rPr>
              <a:t>;͞ϬϬϬϬϬ</a:t>
            </a:r>
            <a:r>
              <a:rPr sz="1800" spc="-290" dirty="0">
                <a:solidFill>
                  <a:srgbClr val="386F25"/>
                </a:solidFill>
                <a:latin typeface="Calibri"/>
                <a:cs typeface="Calibri"/>
              </a:rPr>
              <a:t>Ϭ</a:t>
            </a:r>
            <a:r>
              <a:rPr sz="1800" spc="-305" dirty="0">
                <a:solidFill>
                  <a:srgbClr val="386F25"/>
                </a:solidFill>
                <a:latin typeface="Calibri"/>
                <a:cs typeface="Calibri"/>
              </a:rPr>
              <a:t>ϬϬϬϬϬϬϬϬ</a:t>
            </a:r>
            <a:r>
              <a:rPr sz="1800" spc="-315" dirty="0">
                <a:solidFill>
                  <a:srgbClr val="386F25"/>
                </a:solidFill>
                <a:latin typeface="Calibri"/>
                <a:cs typeface="Calibri"/>
              </a:rPr>
              <a:t>Ϭ</a:t>
            </a:r>
            <a:r>
              <a:rPr sz="1800" spc="-305" dirty="0">
                <a:solidFill>
                  <a:srgbClr val="386F25"/>
                </a:solidFill>
                <a:latin typeface="Calibri"/>
                <a:cs typeface="Calibri"/>
              </a:rPr>
              <a:t>ϬϬϬϬϬϬϬϬ</a:t>
            </a:r>
            <a:r>
              <a:rPr sz="1800" spc="-315" dirty="0">
                <a:solidFill>
                  <a:srgbClr val="386F25"/>
                </a:solidFill>
                <a:latin typeface="Calibri"/>
                <a:cs typeface="Calibri"/>
              </a:rPr>
              <a:t>Ϭ</a:t>
            </a:r>
            <a:r>
              <a:rPr sz="1800" spc="-50" dirty="0">
                <a:solidFill>
                  <a:srgbClr val="386F25"/>
                </a:solidFill>
                <a:latin typeface="Calibri"/>
                <a:cs typeface="Calibri"/>
              </a:rPr>
              <a:t>ϭϭϭϭϭϭϭϭ</a:t>
            </a:r>
            <a:r>
              <a:rPr sz="1800" spc="-170" dirty="0">
                <a:solidFill>
                  <a:srgbClr val="386F25"/>
                </a:solidFill>
                <a:latin typeface="Calibri"/>
                <a:cs typeface="Calibri"/>
              </a:rPr>
              <a:t>͟</a:t>
            </a:r>
            <a:r>
              <a:rPr sz="1800" dirty="0">
                <a:solidFill>
                  <a:srgbClr val="386F25"/>
                </a:solidFill>
                <a:latin typeface="Calibri"/>
                <a:cs typeface="Calibri"/>
              </a:rPr>
              <a:t>,</a:t>
            </a:r>
            <a:r>
              <a:rPr sz="1800" spc="-20" dirty="0">
                <a:solidFill>
                  <a:srgbClr val="386F25"/>
                </a:solidFill>
                <a:latin typeface="Calibri"/>
                <a:cs typeface="Calibri"/>
              </a:rPr>
              <a:t> </a:t>
            </a:r>
            <a:r>
              <a:rPr sz="1800" spc="-395" dirty="0">
                <a:solidFill>
                  <a:srgbClr val="386F25"/>
                </a:solidFill>
                <a:latin typeface="Calibri"/>
                <a:cs typeface="Calibri"/>
              </a:rPr>
              <a:t>Ϯ</a:t>
            </a:r>
            <a:r>
              <a:rPr sz="1800" spc="-840" dirty="0">
                <a:solidFill>
                  <a:srgbClr val="386F25"/>
                </a:solidFill>
                <a:latin typeface="Calibri"/>
                <a:cs typeface="Calibri"/>
              </a:rPr>
              <a:t>Ϳ</a:t>
            </a:r>
            <a:r>
              <a:rPr sz="1800" dirty="0">
                <a:solidFill>
                  <a:srgbClr val="386F25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756285" indent="-286385">
              <a:lnSpc>
                <a:spcPct val="100000"/>
              </a:lnSpc>
              <a:spcBef>
                <a:spcPts val="430"/>
              </a:spcBef>
              <a:buClr>
                <a:srgbClr val="0FCF9A"/>
              </a:buClr>
              <a:buSzPct val="58333"/>
              <a:buFont typeface="Wingdings 2"/>
              <a:buChar char=""/>
              <a:tabLst>
                <a:tab pos="756920" algn="l"/>
              </a:tabLst>
            </a:pPr>
            <a:r>
              <a:rPr sz="1800" spc="-5" dirty="0">
                <a:solidFill>
                  <a:srgbClr val="386F25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386F25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386F25"/>
                </a:solidFill>
                <a:latin typeface="Calibri"/>
                <a:cs typeface="Calibri"/>
              </a:rPr>
              <a:t>t</a:t>
            </a:r>
            <a:r>
              <a:rPr sz="1800" spc="-35" dirty="0">
                <a:solidFill>
                  <a:srgbClr val="386F25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86F25"/>
                </a:solidFill>
                <a:latin typeface="Calibri"/>
                <a:cs typeface="Calibri"/>
              </a:rPr>
              <a:t>mask</a:t>
            </a:r>
            <a:r>
              <a:rPr sz="1800" spc="-55" dirty="0">
                <a:solidFill>
                  <a:srgbClr val="386F2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86F25"/>
                </a:solidFill>
                <a:latin typeface="Calibri"/>
                <a:cs typeface="Calibri"/>
              </a:rPr>
              <a:t>=</a:t>
            </a:r>
            <a:r>
              <a:rPr sz="1800" spc="-40" dirty="0">
                <a:solidFill>
                  <a:srgbClr val="386F25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386F25"/>
                </a:solidFill>
                <a:latin typeface="Calibri"/>
                <a:cs typeface="Calibri"/>
              </a:rPr>
              <a:t>255;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4008119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36035" y="149352"/>
            <a:ext cx="940308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Bi</a:t>
            </a:r>
            <a:r>
              <a:rPr sz="4400" spc="-5" dirty="0"/>
              <a:t>na</a:t>
            </a:r>
            <a:r>
              <a:rPr sz="4400" spc="25" dirty="0"/>
              <a:t>r</a:t>
            </a:r>
            <a:r>
              <a:rPr sz="4400" dirty="0"/>
              <a:t>y</a:t>
            </a:r>
            <a:r>
              <a:rPr sz="4400" spc="-125" dirty="0">
                <a:latin typeface="Times New Roman"/>
                <a:cs typeface="Times New Roman"/>
              </a:rPr>
              <a:t> </a:t>
            </a:r>
            <a:r>
              <a:rPr sz="4400" spc="-5" dirty="0"/>
              <a:t>L</a:t>
            </a:r>
            <a:r>
              <a:rPr sz="4400" dirty="0"/>
              <a:t>i</a:t>
            </a:r>
            <a:r>
              <a:rPr sz="4400" spc="-60" dirty="0"/>
              <a:t>t</a:t>
            </a:r>
            <a:r>
              <a:rPr sz="4400" dirty="0"/>
              <a:t>e</a:t>
            </a:r>
            <a:r>
              <a:rPr sz="4400" spc="-85" dirty="0"/>
              <a:t>r</a:t>
            </a:r>
            <a:r>
              <a:rPr sz="4400" dirty="0"/>
              <a:t>als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2500" y="2590902"/>
            <a:ext cx="228600" cy="213995"/>
          </a:xfrm>
          <a:custGeom>
            <a:avLst/>
            <a:gdLst/>
            <a:ahLst/>
            <a:cxnLst/>
            <a:rect l="l" t="t" r="r" b="b"/>
            <a:pathLst>
              <a:path w="228600" h="213994">
                <a:moveTo>
                  <a:pt x="109248" y="0"/>
                </a:moveTo>
                <a:lnTo>
                  <a:pt x="66535" y="9676"/>
                </a:lnTo>
                <a:lnTo>
                  <a:pt x="31830" y="32855"/>
                </a:lnTo>
                <a:lnTo>
                  <a:pt x="8522" y="66342"/>
                </a:lnTo>
                <a:lnTo>
                  <a:pt x="0" y="106942"/>
                </a:lnTo>
                <a:lnTo>
                  <a:pt x="5" y="107981"/>
                </a:lnTo>
                <a:lnTo>
                  <a:pt x="8145" y="146359"/>
                </a:lnTo>
                <a:lnTo>
                  <a:pt x="30432" y="178405"/>
                </a:lnTo>
                <a:lnTo>
                  <a:pt x="64906" y="201424"/>
                </a:lnTo>
                <a:lnTo>
                  <a:pt x="109604" y="212724"/>
                </a:lnTo>
                <a:lnTo>
                  <a:pt x="126436" y="213420"/>
                </a:lnTo>
                <a:lnTo>
                  <a:pt x="140508" y="211168"/>
                </a:lnTo>
                <a:lnTo>
                  <a:pt x="178423" y="195129"/>
                </a:lnTo>
                <a:lnTo>
                  <a:pt x="207530" y="166828"/>
                </a:lnTo>
                <a:lnTo>
                  <a:pt x="224793" y="128397"/>
                </a:lnTo>
                <a:lnTo>
                  <a:pt x="228223" y="98204"/>
                </a:lnTo>
                <a:lnTo>
                  <a:pt x="226118" y="84723"/>
                </a:lnTo>
                <a:lnTo>
                  <a:pt x="209655" y="48292"/>
                </a:lnTo>
                <a:lnTo>
                  <a:pt x="180108" y="20199"/>
                </a:lnTo>
                <a:lnTo>
                  <a:pt x="140223" y="3423"/>
                </a:lnTo>
                <a:lnTo>
                  <a:pt x="10924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8269" y="2654686"/>
            <a:ext cx="97155" cy="22860"/>
          </a:xfrm>
          <a:custGeom>
            <a:avLst/>
            <a:gdLst/>
            <a:ahLst/>
            <a:cxnLst/>
            <a:rect l="l" t="t" r="r" b="b"/>
            <a:pathLst>
              <a:path w="97155" h="22860">
                <a:moveTo>
                  <a:pt x="18480" y="0"/>
                </a:moveTo>
                <a:lnTo>
                  <a:pt x="5333" y="0"/>
                </a:lnTo>
                <a:lnTo>
                  <a:pt x="0" y="5059"/>
                </a:lnTo>
                <a:lnTo>
                  <a:pt x="0" y="17404"/>
                </a:lnTo>
                <a:lnTo>
                  <a:pt x="5333" y="22341"/>
                </a:lnTo>
                <a:lnTo>
                  <a:pt x="18480" y="22341"/>
                </a:lnTo>
                <a:lnTo>
                  <a:pt x="23814" y="17404"/>
                </a:lnTo>
                <a:lnTo>
                  <a:pt x="23814" y="5059"/>
                </a:lnTo>
                <a:lnTo>
                  <a:pt x="18480" y="0"/>
                </a:lnTo>
                <a:close/>
              </a:path>
              <a:path w="97155" h="22860">
                <a:moveTo>
                  <a:pt x="91726" y="0"/>
                </a:moveTo>
                <a:lnTo>
                  <a:pt x="78580" y="0"/>
                </a:lnTo>
                <a:lnTo>
                  <a:pt x="73246" y="5059"/>
                </a:lnTo>
                <a:lnTo>
                  <a:pt x="73246" y="17404"/>
                </a:lnTo>
                <a:lnTo>
                  <a:pt x="78580" y="22341"/>
                </a:lnTo>
                <a:lnTo>
                  <a:pt x="91726" y="22341"/>
                </a:lnTo>
                <a:lnTo>
                  <a:pt x="97060" y="17404"/>
                </a:lnTo>
                <a:lnTo>
                  <a:pt x="97060" y="5059"/>
                </a:lnTo>
                <a:lnTo>
                  <a:pt x="91726" y="0"/>
                </a:lnTo>
                <a:close/>
              </a:path>
            </a:pathLst>
          </a:custGeom>
          <a:solidFill>
            <a:srgbClr val="008C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8269" y="2654686"/>
            <a:ext cx="24130" cy="22860"/>
          </a:xfrm>
          <a:custGeom>
            <a:avLst/>
            <a:gdLst/>
            <a:ahLst/>
            <a:cxnLst/>
            <a:rect l="l" t="t" r="r" b="b"/>
            <a:pathLst>
              <a:path w="24130" h="22860">
                <a:moveTo>
                  <a:pt x="0" y="11155"/>
                </a:moveTo>
                <a:lnTo>
                  <a:pt x="0" y="5059"/>
                </a:lnTo>
                <a:lnTo>
                  <a:pt x="5333" y="0"/>
                </a:lnTo>
                <a:lnTo>
                  <a:pt x="11917" y="0"/>
                </a:lnTo>
                <a:lnTo>
                  <a:pt x="18480" y="0"/>
                </a:lnTo>
                <a:lnTo>
                  <a:pt x="23814" y="5059"/>
                </a:lnTo>
                <a:lnTo>
                  <a:pt x="23814" y="11155"/>
                </a:lnTo>
                <a:lnTo>
                  <a:pt x="23814" y="17404"/>
                </a:lnTo>
                <a:lnTo>
                  <a:pt x="18480" y="22341"/>
                </a:lnTo>
                <a:lnTo>
                  <a:pt x="11917" y="22341"/>
                </a:lnTo>
                <a:lnTo>
                  <a:pt x="5333" y="22341"/>
                </a:lnTo>
                <a:lnTo>
                  <a:pt x="0" y="17404"/>
                </a:lnTo>
                <a:lnTo>
                  <a:pt x="0" y="11155"/>
                </a:lnTo>
                <a:close/>
              </a:path>
            </a:pathLst>
          </a:custGeom>
          <a:ln w="25399">
            <a:solidFill>
              <a:srgbClr val="08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1516" y="2654686"/>
            <a:ext cx="24130" cy="22860"/>
          </a:xfrm>
          <a:custGeom>
            <a:avLst/>
            <a:gdLst/>
            <a:ahLst/>
            <a:cxnLst/>
            <a:rect l="l" t="t" r="r" b="b"/>
            <a:pathLst>
              <a:path w="24130" h="22860">
                <a:moveTo>
                  <a:pt x="0" y="11155"/>
                </a:moveTo>
                <a:lnTo>
                  <a:pt x="0" y="5059"/>
                </a:lnTo>
                <a:lnTo>
                  <a:pt x="5333" y="0"/>
                </a:lnTo>
                <a:lnTo>
                  <a:pt x="11896" y="0"/>
                </a:lnTo>
                <a:lnTo>
                  <a:pt x="18480" y="0"/>
                </a:lnTo>
                <a:lnTo>
                  <a:pt x="23814" y="5059"/>
                </a:lnTo>
                <a:lnTo>
                  <a:pt x="23814" y="11155"/>
                </a:lnTo>
                <a:lnTo>
                  <a:pt x="23814" y="17404"/>
                </a:lnTo>
                <a:lnTo>
                  <a:pt x="18480" y="22341"/>
                </a:lnTo>
                <a:lnTo>
                  <a:pt x="11896" y="22341"/>
                </a:lnTo>
                <a:lnTo>
                  <a:pt x="5333" y="22341"/>
                </a:lnTo>
                <a:lnTo>
                  <a:pt x="0" y="17404"/>
                </a:lnTo>
                <a:lnTo>
                  <a:pt x="0" y="11155"/>
                </a:lnTo>
                <a:close/>
              </a:path>
            </a:pathLst>
          </a:custGeom>
          <a:ln w="25399">
            <a:solidFill>
              <a:srgbClr val="08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4852" y="2744602"/>
            <a:ext cx="116839" cy="20320"/>
          </a:xfrm>
          <a:custGeom>
            <a:avLst/>
            <a:gdLst/>
            <a:ahLst/>
            <a:cxnLst/>
            <a:rect l="l" t="t" r="r" b="b"/>
            <a:pathLst>
              <a:path w="116840" h="20319">
                <a:moveTo>
                  <a:pt x="0" y="0"/>
                </a:moveTo>
                <a:lnTo>
                  <a:pt x="35044" y="16158"/>
                </a:lnTo>
                <a:lnTo>
                  <a:pt x="58392" y="19846"/>
                </a:lnTo>
                <a:lnTo>
                  <a:pt x="70062" y="19565"/>
                </a:lnTo>
                <a:lnTo>
                  <a:pt x="81729" y="17867"/>
                </a:lnTo>
                <a:lnTo>
                  <a:pt x="93394" y="14753"/>
                </a:lnTo>
                <a:lnTo>
                  <a:pt x="105057" y="10221"/>
                </a:lnTo>
                <a:lnTo>
                  <a:pt x="116718" y="4273"/>
                </a:lnTo>
              </a:path>
            </a:pathLst>
          </a:custGeom>
          <a:ln w="25399">
            <a:solidFill>
              <a:srgbClr val="08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2500" y="2590902"/>
            <a:ext cx="228600" cy="213995"/>
          </a:xfrm>
          <a:custGeom>
            <a:avLst/>
            <a:gdLst/>
            <a:ahLst/>
            <a:cxnLst/>
            <a:rect l="l" t="t" r="r" b="b"/>
            <a:pathLst>
              <a:path w="228600" h="213994">
                <a:moveTo>
                  <a:pt x="0" y="106942"/>
                </a:moveTo>
                <a:lnTo>
                  <a:pt x="8522" y="66342"/>
                </a:lnTo>
                <a:lnTo>
                  <a:pt x="31830" y="32855"/>
                </a:lnTo>
                <a:lnTo>
                  <a:pt x="66535" y="9676"/>
                </a:lnTo>
                <a:lnTo>
                  <a:pt x="109248" y="0"/>
                </a:lnTo>
                <a:lnTo>
                  <a:pt x="125106" y="862"/>
                </a:lnTo>
                <a:lnTo>
                  <a:pt x="167826" y="13202"/>
                </a:lnTo>
                <a:lnTo>
                  <a:pt x="201124" y="37854"/>
                </a:lnTo>
                <a:lnTo>
                  <a:pt x="222254" y="71837"/>
                </a:lnTo>
                <a:lnTo>
                  <a:pt x="228223" y="98204"/>
                </a:lnTo>
                <a:lnTo>
                  <a:pt x="227390" y="113705"/>
                </a:lnTo>
                <a:lnTo>
                  <a:pt x="214750" y="155038"/>
                </a:lnTo>
                <a:lnTo>
                  <a:pt x="189254" y="186952"/>
                </a:lnTo>
                <a:lnTo>
                  <a:pt x="153938" y="207316"/>
                </a:lnTo>
                <a:lnTo>
                  <a:pt x="126436" y="213420"/>
                </a:lnTo>
                <a:lnTo>
                  <a:pt x="109604" y="212724"/>
                </a:lnTo>
                <a:lnTo>
                  <a:pt x="64906" y="201424"/>
                </a:lnTo>
                <a:lnTo>
                  <a:pt x="30432" y="178405"/>
                </a:lnTo>
                <a:lnTo>
                  <a:pt x="8145" y="146359"/>
                </a:lnTo>
                <a:lnTo>
                  <a:pt x="5" y="107981"/>
                </a:lnTo>
                <a:lnTo>
                  <a:pt x="0" y="106942"/>
                </a:lnTo>
                <a:close/>
              </a:path>
            </a:pathLst>
          </a:custGeom>
          <a:ln w="25399">
            <a:solidFill>
              <a:srgbClr val="08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2250" y="2943484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50697" y="0"/>
                </a:moveTo>
                <a:lnTo>
                  <a:pt x="0" y="50657"/>
                </a:lnTo>
                <a:lnTo>
                  <a:pt x="53864" y="104515"/>
                </a:lnTo>
                <a:lnTo>
                  <a:pt x="0" y="158374"/>
                </a:lnTo>
                <a:lnTo>
                  <a:pt x="50697" y="209031"/>
                </a:lnTo>
                <a:lnTo>
                  <a:pt x="104549" y="155173"/>
                </a:lnTo>
                <a:lnTo>
                  <a:pt x="205898" y="155173"/>
                </a:lnTo>
                <a:lnTo>
                  <a:pt x="155234" y="104515"/>
                </a:lnTo>
                <a:lnTo>
                  <a:pt x="205928" y="53827"/>
                </a:lnTo>
                <a:lnTo>
                  <a:pt x="104549" y="53827"/>
                </a:lnTo>
                <a:lnTo>
                  <a:pt x="50697" y="0"/>
                </a:lnTo>
                <a:close/>
              </a:path>
              <a:path w="209550" h="209550">
                <a:moveTo>
                  <a:pt x="205898" y="155173"/>
                </a:moveTo>
                <a:lnTo>
                  <a:pt x="104549" y="155173"/>
                </a:lnTo>
                <a:lnTo>
                  <a:pt x="158401" y="209031"/>
                </a:lnTo>
                <a:lnTo>
                  <a:pt x="209098" y="158374"/>
                </a:lnTo>
                <a:lnTo>
                  <a:pt x="205898" y="155173"/>
                </a:lnTo>
                <a:close/>
              </a:path>
              <a:path w="209550" h="209550">
                <a:moveTo>
                  <a:pt x="158401" y="0"/>
                </a:moveTo>
                <a:lnTo>
                  <a:pt x="104549" y="53827"/>
                </a:lnTo>
                <a:lnTo>
                  <a:pt x="205928" y="53827"/>
                </a:lnTo>
                <a:lnTo>
                  <a:pt x="209098" y="50657"/>
                </a:lnTo>
                <a:lnTo>
                  <a:pt x="1584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2250" y="2943484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0" y="50657"/>
                </a:moveTo>
                <a:lnTo>
                  <a:pt x="50697" y="0"/>
                </a:lnTo>
                <a:lnTo>
                  <a:pt x="104549" y="53827"/>
                </a:lnTo>
                <a:lnTo>
                  <a:pt x="158401" y="0"/>
                </a:lnTo>
                <a:lnTo>
                  <a:pt x="209098" y="50657"/>
                </a:lnTo>
                <a:lnTo>
                  <a:pt x="155234" y="104515"/>
                </a:lnTo>
                <a:lnTo>
                  <a:pt x="209098" y="158374"/>
                </a:lnTo>
                <a:lnTo>
                  <a:pt x="158401" y="209031"/>
                </a:lnTo>
                <a:lnTo>
                  <a:pt x="104549" y="155173"/>
                </a:lnTo>
                <a:lnTo>
                  <a:pt x="50697" y="209031"/>
                </a:lnTo>
                <a:lnTo>
                  <a:pt x="0" y="158374"/>
                </a:lnTo>
                <a:lnTo>
                  <a:pt x="53864" y="104515"/>
                </a:lnTo>
                <a:lnTo>
                  <a:pt x="0" y="50657"/>
                </a:lnTo>
                <a:close/>
              </a:path>
            </a:pathLst>
          </a:custGeom>
          <a:ln w="25399">
            <a:solidFill>
              <a:srgbClr val="08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2250" y="3248284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50697" y="0"/>
                </a:moveTo>
                <a:lnTo>
                  <a:pt x="0" y="50657"/>
                </a:lnTo>
                <a:lnTo>
                  <a:pt x="53864" y="104515"/>
                </a:lnTo>
                <a:lnTo>
                  <a:pt x="0" y="158374"/>
                </a:lnTo>
                <a:lnTo>
                  <a:pt x="50697" y="209031"/>
                </a:lnTo>
                <a:lnTo>
                  <a:pt x="104549" y="155173"/>
                </a:lnTo>
                <a:lnTo>
                  <a:pt x="205898" y="155173"/>
                </a:lnTo>
                <a:lnTo>
                  <a:pt x="155234" y="104515"/>
                </a:lnTo>
                <a:lnTo>
                  <a:pt x="205928" y="53827"/>
                </a:lnTo>
                <a:lnTo>
                  <a:pt x="104549" y="53827"/>
                </a:lnTo>
                <a:lnTo>
                  <a:pt x="50697" y="0"/>
                </a:lnTo>
                <a:close/>
              </a:path>
              <a:path w="209550" h="209550">
                <a:moveTo>
                  <a:pt x="205898" y="155173"/>
                </a:moveTo>
                <a:lnTo>
                  <a:pt x="104549" y="155173"/>
                </a:lnTo>
                <a:lnTo>
                  <a:pt x="158401" y="209031"/>
                </a:lnTo>
                <a:lnTo>
                  <a:pt x="209098" y="158374"/>
                </a:lnTo>
                <a:lnTo>
                  <a:pt x="205898" y="155173"/>
                </a:lnTo>
                <a:close/>
              </a:path>
              <a:path w="209550" h="209550">
                <a:moveTo>
                  <a:pt x="158401" y="0"/>
                </a:moveTo>
                <a:lnTo>
                  <a:pt x="104549" y="53827"/>
                </a:lnTo>
                <a:lnTo>
                  <a:pt x="205928" y="53827"/>
                </a:lnTo>
                <a:lnTo>
                  <a:pt x="209098" y="50657"/>
                </a:lnTo>
                <a:lnTo>
                  <a:pt x="1584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2250" y="3248284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0" y="50657"/>
                </a:moveTo>
                <a:lnTo>
                  <a:pt x="50697" y="0"/>
                </a:lnTo>
                <a:lnTo>
                  <a:pt x="104549" y="53827"/>
                </a:lnTo>
                <a:lnTo>
                  <a:pt x="158401" y="0"/>
                </a:lnTo>
                <a:lnTo>
                  <a:pt x="209098" y="50657"/>
                </a:lnTo>
                <a:lnTo>
                  <a:pt x="155234" y="104515"/>
                </a:lnTo>
                <a:lnTo>
                  <a:pt x="209098" y="158374"/>
                </a:lnTo>
                <a:lnTo>
                  <a:pt x="158401" y="209031"/>
                </a:lnTo>
                <a:lnTo>
                  <a:pt x="104549" y="155173"/>
                </a:lnTo>
                <a:lnTo>
                  <a:pt x="50697" y="209031"/>
                </a:lnTo>
                <a:lnTo>
                  <a:pt x="0" y="158374"/>
                </a:lnTo>
                <a:lnTo>
                  <a:pt x="53864" y="104515"/>
                </a:lnTo>
                <a:lnTo>
                  <a:pt x="0" y="50657"/>
                </a:lnTo>
                <a:close/>
              </a:path>
            </a:pathLst>
          </a:custGeom>
          <a:ln w="25399">
            <a:solidFill>
              <a:srgbClr val="085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4752"/>
            <a:ext cx="9137650" cy="4841875"/>
          </a:xfrm>
          <a:custGeom>
            <a:avLst/>
            <a:gdLst/>
            <a:ahLst/>
            <a:cxnLst/>
            <a:rect l="l" t="t" r="r" b="b"/>
            <a:pathLst>
              <a:path w="9137650" h="4841875">
                <a:moveTo>
                  <a:pt x="0" y="4841772"/>
                </a:moveTo>
                <a:lnTo>
                  <a:pt x="9137177" y="4841772"/>
                </a:lnTo>
                <a:lnTo>
                  <a:pt x="9137177" y="0"/>
                </a:lnTo>
                <a:lnTo>
                  <a:pt x="0" y="0"/>
                </a:lnTo>
                <a:lnTo>
                  <a:pt x="0" y="4841772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3440" y="1371600"/>
            <a:ext cx="670560" cy="73660"/>
          </a:xfrm>
          <a:custGeom>
            <a:avLst/>
            <a:gdLst/>
            <a:ahLst/>
            <a:cxnLst/>
            <a:rect l="l" t="t" r="r" b="b"/>
            <a:pathLst>
              <a:path w="670559" h="73659">
                <a:moveTo>
                  <a:pt x="0" y="73151"/>
                </a:moveTo>
                <a:lnTo>
                  <a:pt x="670559" y="73151"/>
                </a:lnTo>
                <a:lnTo>
                  <a:pt x="6705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5181600" cy="73660"/>
          </a:xfrm>
          <a:custGeom>
            <a:avLst/>
            <a:gdLst/>
            <a:ahLst/>
            <a:cxnLst/>
            <a:rect l="l" t="t" r="r" b="b"/>
            <a:pathLst>
              <a:path w="5181600" h="73659">
                <a:moveTo>
                  <a:pt x="0" y="73151"/>
                </a:moveTo>
                <a:lnTo>
                  <a:pt x="5181599" y="73151"/>
                </a:lnTo>
                <a:lnTo>
                  <a:pt x="518159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34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87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09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6159" y="1371600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59">
                <a:moveTo>
                  <a:pt x="0" y="73151"/>
                </a:moveTo>
                <a:lnTo>
                  <a:pt x="1097279" y="73151"/>
                </a:lnTo>
                <a:lnTo>
                  <a:pt x="109727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7340" y="1747789"/>
            <a:ext cx="215900" cy="1116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5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6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1650" spc="-15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6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650" spc="-150" dirty="0">
                <a:solidFill>
                  <a:srgbClr val="03607A"/>
                </a:solidFill>
                <a:latin typeface="Wingdings 2"/>
                <a:cs typeface="Wingdings 2"/>
              </a:rPr>
              <a:t></a:t>
            </a:r>
            <a:endParaRPr sz="1650">
              <a:latin typeface="Wingdings 2"/>
              <a:cs typeface="Wingdings 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31" y="149352"/>
            <a:ext cx="6411468" cy="131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39384" y="149352"/>
            <a:ext cx="940307" cy="1316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7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Unde</a:t>
            </a:r>
            <a:r>
              <a:rPr sz="4400" spc="-75" dirty="0"/>
              <a:t>r</a:t>
            </a:r>
            <a:r>
              <a:rPr sz="4400" spc="-5" dirty="0"/>
              <a:t>s</a:t>
            </a:r>
            <a:r>
              <a:rPr sz="4400" spc="-35" dirty="0"/>
              <a:t>c</a:t>
            </a:r>
            <a:r>
              <a:rPr sz="4400" spc="-5" dirty="0"/>
              <a:t>o</a:t>
            </a:r>
            <a:r>
              <a:rPr sz="4400" spc="-55" dirty="0"/>
              <a:t>r</a:t>
            </a:r>
            <a:r>
              <a:rPr sz="4400" dirty="0"/>
              <a:t>es</a:t>
            </a:r>
            <a:r>
              <a:rPr sz="4400" spc="-120" dirty="0">
                <a:latin typeface="Times New Roman"/>
                <a:cs typeface="Times New Roman"/>
              </a:rPr>
              <a:t> </a:t>
            </a:r>
            <a:r>
              <a:rPr sz="4400" dirty="0"/>
              <a:t>in</a:t>
            </a:r>
            <a:r>
              <a:rPr sz="4400" spc="-110" dirty="0">
                <a:latin typeface="Times New Roman"/>
                <a:cs typeface="Times New Roman"/>
              </a:rPr>
              <a:t> </a:t>
            </a:r>
            <a:r>
              <a:rPr sz="4400" dirty="0"/>
              <a:t>N</a:t>
            </a:r>
            <a:r>
              <a:rPr sz="4400" spc="10" dirty="0"/>
              <a:t>u</a:t>
            </a:r>
            <a:r>
              <a:rPr sz="4400" dirty="0"/>
              <a:t>mbe</a:t>
            </a:r>
            <a:r>
              <a:rPr sz="4400" spc="-70" dirty="0"/>
              <a:t>r</a:t>
            </a:r>
            <a:r>
              <a:rPr sz="4400" dirty="0"/>
              <a:t>s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49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1719</Words>
  <Application>Microsoft Office PowerPoint</Application>
  <PresentationFormat>On-screen Show (4:3)</PresentationFormat>
  <Paragraphs>526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Comic Sans MS</vt:lpstr>
      <vt:lpstr>Times New Roman</vt:lpstr>
      <vt:lpstr>Wingdings</vt:lpstr>
      <vt:lpstr>Wingdings 2</vt:lpstr>
      <vt:lpstr>Office Theme</vt:lpstr>
      <vt:lpstr>PowerPoint Presentation</vt:lpstr>
      <vt:lpstr>Objective</vt:lpstr>
      <vt:lpstr>JDK Release History</vt:lpstr>
      <vt:lpstr>How to Try JDK 7 Features?</vt:lpstr>
      <vt:lpstr>New Javadoc Format</vt:lpstr>
      <vt:lpstr>Project Coin</vt:lpstr>
      <vt:lpstr>String in Switch Statement</vt:lpstr>
      <vt:lpstr>Binary Literals</vt:lpstr>
      <vt:lpstr>Underscores in Numbers</vt:lpstr>
      <vt:lpstr>Diamond Operator</vt:lpstr>
      <vt:lpstr>Multi Catch and Final Rethrow</vt:lpstr>
      <vt:lpstr>Multi Catch and Final Re-throw Cont.</vt:lpstr>
      <vt:lpstr>Try With Resource</vt:lpstr>
      <vt:lpstr>Try With Resource Cont’</vt:lpstr>
      <vt:lpstr>Try With Resource and Autocloseable</vt:lpstr>
      <vt:lpstr>Autocloseable and Suppressed Exception</vt:lpstr>
      <vt:lpstr>Better Support for Other Languages in JVM</vt:lpstr>
      <vt:lpstr>Dynamic Typing was Difficult to Implement on JVM</vt:lpstr>
      <vt:lpstr>Fork/Join Framework</vt:lpstr>
      <vt:lpstr>General Usage Pattern of Fork/Join</vt:lpstr>
      <vt:lpstr>Work Stealing</vt:lpstr>
      <vt:lpstr>TransferQueue</vt:lpstr>
      <vt:lpstr>ThreadLocalRandom</vt:lpstr>
      <vt:lpstr>ConcurrentLinkedDeque</vt:lpstr>
      <vt:lpstr>Phaser</vt:lpstr>
      <vt:lpstr>SCTP Support</vt:lpstr>
      <vt:lpstr>The Need for Java NIO.2</vt:lpstr>
      <vt:lpstr>Pluggable FileSystems</vt:lpstr>
      <vt:lpstr>java.nio.file.Path and java.nio.file.Files</vt:lpstr>
      <vt:lpstr>Asynchronous I/O</vt:lpstr>
      <vt:lpstr>Watch Service</vt:lpstr>
      <vt:lpstr>FileVisitor</vt:lpstr>
      <vt:lpstr>FileTypeDetector</vt:lpstr>
      <vt:lpstr>Xrender Pipeline</vt:lpstr>
      <vt:lpstr>Translucent Windows</vt:lpstr>
      <vt:lpstr>Shaped Windows</vt:lpstr>
      <vt:lpstr>JLayer and LayerUI</vt:lpstr>
      <vt:lpstr>java.util.Objects</vt:lpstr>
      <vt:lpstr>ThreadLocal</vt:lpstr>
      <vt:lpstr>Locale Category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Ramya M</cp:lastModifiedBy>
  <cp:revision>1</cp:revision>
  <dcterms:created xsi:type="dcterms:W3CDTF">2018-03-30T02:55:16Z</dcterms:created>
  <dcterms:modified xsi:type="dcterms:W3CDTF">2018-03-30T01:04:23Z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2018-03-30T00:00:00Z</vt:filetime>
  </property>
  <property fmtid="{D5CDD505-2E9C-101B-9397-08002B2CF9AE}" pid="3" name="LastSaved">
    <vt:filetime>2018-03-30T00:00:00Z</vt:filetime>
  </property>
</Properties>
</file>